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19_739A66B8.xml" ContentType="application/vnd.ms-powerpoint.comments+xml"/>
  <Override PartName="/ppt/comments/modernComment_111_CDEBD23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92_E4293FD7.xml" ContentType="application/vnd.ms-powerpoint.comments+xml"/>
  <Override PartName="/ppt/comments/modernComment_1A2_9E2AA0B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0"/>
  </p:notesMasterIdLst>
  <p:handoutMasterIdLst>
    <p:handoutMasterId r:id="rId121"/>
  </p:handoutMasterIdLst>
  <p:sldIdLst>
    <p:sldId id="259" r:id="rId2"/>
    <p:sldId id="257" r:id="rId3"/>
    <p:sldId id="265" r:id="rId4"/>
    <p:sldId id="281" r:id="rId5"/>
    <p:sldId id="273" r:id="rId6"/>
    <p:sldId id="282" r:id="rId7"/>
    <p:sldId id="283" r:id="rId8"/>
    <p:sldId id="266" r:id="rId9"/>
    <p:sldId id="285" r:id="rId10"/>
    <p:sldId id="286" r:id="rId11"/>
    <p:sldId id="287" r:id="rId12"/>
    <p:sldId id="267" r:id="rId13"/>
    <p:sldId id="284" r:id="rId14"/>
    <p:sldId id="407" r:id="rId15"/>
    <p:sldId id="408" r:id="rId16"/>
    <p:sldId id="409" r:id="rId17"/>
    <p:sldId id="410" r:id="rId18"/>
    <p:sldId id="405" r:id="rId19"/>
    <p:sldId id="289" r:id="rId20"/>
    <p:sldId id="290" r:id="rId21"/>
    <p:sldId id="291" r:id="rId22"/>
    <p:sldId id="331" r:id="rId23"/>
    <p:sldId id="389" r:id="rId24"/>
    <p:sldId id="368" r:id="rId25"/>
    <p:sldId id="312" r:id="rId26"/>
    <p:sldId id="313" r:id="rId27"/>
    <p:sldId id="314" r:id="rId28"/>
    <p:sldId id="411" r:id="rId29"/>
    <p:sldId id="315" r:id="rId30"/>
    <p:sldId id="316" r:id="rId31"/>
    <p:sldId id="412" r:id="rId32"/>
    <p:sldId id="317" r:id="rId33"/>
    <p:sldId id="318" r:id="rId34"/>
    <p:sldId id="391" r:id="rId35"/>
    <p:sldId id="320" r:id="rId36"/>
    <p:sldId id="334" r:id="rId37"/>
    <p:sldId id="321" r:id="rId38"/>
    <p:sldId id="392" r:id="rId39"/>
    <p:sldId id="322" r:id="rId40"/>
    <p:sldId id="323" r:id="rId41"/>
    <p:sldId id="324" r:id="rId42"/>
    <p:sldId id="325" r:id="rId43"/>
    <p:sldId id="393" r:id="rId44"/>
    <p:sldId id="326" r:id="rId45"/>
    <p:sldId id="327" r:id="rId46"/>
    <p:sldId id="328" r:id="rId47"/>
    <p:sldId id="329" r:id="rId48"/>
    <p:sldId id="309" r:id="rId49"/>
    <p:sldId id="383" r:id="rId50"/>
    <p:sldId id="369" r:id="rId51"/>
    <p:sldId id="370" r:id="rId52"/>
    <p:sldId id="371" r:id="rId53"/>
    <p:sldId id="372" r:id="rId54"/>
    <p:sldId id="373" r:id="rId55"/>
    <p:sldId id="384" r:id="rId56"/>
    <p:sldId id="374" r:id="rId57"/>
    <p:sldId id="375" r:id="rId58"/>
    <p:sldId id="376" r:id="rId59"/>
    <p:sldId id="385" r:id="rId60"/>
    <p:sldId id="377" r:id="rId61"/>
    <p:sldId id="378" r:id="rId62"/>
    <p:sldId id="379" r:id="rId63"/>
    <p:sldId id="381" r:id="rId64"/>
    <p:sldId id="388" r:id="rId65"/>
    <p:sldId id="382" r:id="rId66"/>
    <p:sldId id="386" r:id="rId67"/>
    <p:sldId id="387" r:id="rId68"/>
    <p:sldId id="310" r:id="rId69"/>
    <p:sldId id="395" r:id="rId70"/>
    <p:sldId id="356" r:id="rId71"/>
    <p:sldId id="357" r:id="rId72"/>
    <p:sldId id="358" r:id="rId73"/>
    <p:sldId id="360" r:id="rId74"/>
    <p:sldId id="359" r:id="rId75"/>
    <p:sldId id="361" r:id="rId76"/>
    <p:sldId id="362" r:id="rId77"/>
    <p:sldId id="390" r:id="rId78"/>
    <p:sldId id="319" r:id="rId79"/>
    <p:sldId id="415" r:id="rId80"/>
    <p:sldId id="397" r:id="rId81"/>
    <p:sldId id="364" r:id="rId82"/>
    <p:sldId id="413" r:id="rId83"/>
    <p:sldId id="400" r:id="rId84"/>
    <p:sldId id="365" r:id="rId85"/>
    <p:sldId id="401" r:id="rId86"/>
    <p:sldId id="366" r:id="rId87"/>
    <p:sldId id="367" r:id="rId88"/>
    <p:sldId id="311" r:id="rId89"/>
    <p:sldId id="336" r:id="rId90"/>
    <p:sldId id="337" r:id="rId91"/>
    <p:sldId id="338" r:id="rId92"/>
    <p:sldId id="416" r:id="rId93"/>
    <p:sldId id="417" r:id="rId94"/>
    <p:sldId id="341"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30" r:id="rId109"/>
    <p:sldId id="394" r:id="rId110"/>
    <p:sldId id="332" r:id="rId111"/>
    <p:sldId id="333" r:id="rId112"/>
    <p:sldId id="335" r:id="rId113"/>
    <p:sldId id="292" r:id="rId114"/>
    <p:sldId id="414" r:id="rId115"/>
    <p:sldId id="402" r:id="rId116"/>
    <p:sldId id="418" r:id="rId117"/>
    <p:sldId id="403" r:id="rId118"/>
    <p:sldId id="404" r:id="rId1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74AE53-DAFA-BC10-C18E-E219830FB3F3}" name="윤 희성" initials="윤희" userId="de18e1b0496ad9a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9AC"/>
    <a:srgbClr val="F3797E"/>
    <a:srgbClr val="7DA0FA"/>
    <a:srgbClr val="7978E9"/>
    <a:srgbClr val="E6E6E6"/>
    <a:srgbClr val="5D5DE5"/>
    <a:srgbClr val="CCECFF"/>
    <a:srgbClr val="2F2F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B112FD-F86B-4837-A5CA-9F1955381DC4}" v="42" dt="2022-02-17T01:38:01.250"/>
    <p1510:client id="{AE9AE10C-908C-48F6-BCFD-B206701FF463}" v="119" dt="2022-02-16T06:07:47.014"/>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660"/>
  </p:normalViewPr>
  <p:slideViewPr>
    <p:cSldViewPr snapToGrid="0">
      <p:cViewPr varScale="1">
        <p:scale>
          <a:sx n="111" d="100"/>
          <a:sy n="111" d="100"/>
        </p:scale>
        <p:origin x="55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128" Type="http://schemas.microsoft.com/office/2018/10/relationships/authors" Targe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최 선영" userId="6f47dacf0b429c87" providerId="LiveId" clId="{6FB112FD-F86B-4837-A5CA-9F1955381DC4}"/>
    <pc:docChg chg="undo custSel addSld delSld modSld">
      <pc:chgData name="최 선영" userId="6f47dacf0b429c87" providerId="LiveId" clId="{6FB112FD-F86B-4837-A5CA-9F1955381DC4}" dt="2022-02-17T01:38:14.413" v="690" actId="1076"/>
      <pc:docMkLst>
        <pc:docMk/>
      </pc:docMkLst>
      <pc:sldChg chg="modSp mod">
        <pc:chgData name="최 선영" userId="6f47dacf0b429c87" providerId="LiveId" clId="{6FB112FD-F86B-4837-A5CA-9F1955381DC4}" dt="2022-02-17T01:05:58.802" v="263" actId="20577"/>
        <pc:sldMkLst>
          <pc:docMk/>
          <pc:sldMk cId="3868729882" sldId="286"/>
        </pc:sldMkLst>
        <pc:spChg chg="mod">
          <ac:chgData name="최 선영" userId="6f47dacf0b429c87" providerId="LiveId" clId="{6FB112FD-F86B-4837-A5CA-9F1955381DC4}" dt="2022-02-17T01:05:58.802" v="263" actId="20577"/>
          <ac:spMkLst>
            <pc:docMk/>
            <pc:sldMk cId="3868729882" sldId="286"/>
            <ac:spMk id="24" creationId="{5D38B78E-8324-418D-AC11-DB93FDCF6B49}"/>
          </ac:spMkLst>
        </pc:spChg>
      </pc:sldChg>
      <pc:sldChg chg="addSp modSp mod">
        <pc:chgData name="최 선영" userId="6f47dacf0b429c87" providerId="LiveId" clId="{6FB112FD-F86B-4837-A5CA-9F1955381DC4}" dt="2022-02-17T00:34:49.137" v="228" actId="14100"/>
        <pc:sldMkLst>
          <pc:docMk/>
          <pc:sldMk cId="4138239586" sldId="292"/>
        </pc:sldMkLst>
        <pc:spChg chg="add mod">
          <ac:chgData name="최 선영" userId="6f47dacf0b429c87" providerId="LiveId" clId="{6FB112FD-F86B-4837-A5CA-9F1955381DC4}" dt="2022-02-17T00:34:17.040" v="220" actId="1582"/>
          <ac:spMkLst>
            <pc:docMk/>
            <pc:sldMk cId="4138239586" sldId="292"/>
            <ac:spMk id="6" creationId="{331418E2-1A60-4EBC-A542-BA93CFB93800}"/>
          </ac:spMkLst>
        </pc:spChg>
        <pc:spChg chg="add mod">
          <ac:chgData name="최 선영" userId="6f47dacf0b429c87" providerId="LiveId" clId="{6FB112FD-F86B-4837-A5CA-9F1955381DC4}" dt="2022-02-17T00:34:49.137" v="228" actId="14100"/>
          <ac:spMkLst>
            <pc:docMk/>
            <pc:sldMk cId="4138239586" sldId="292"/>
            <ac:spMk id="13" creationId="{132C6307-82E3-4044-AE5A-BBB6F96C5391}"/>
          </ac:spMkLst>
        </pc:spChg>
        <pc:spChg chg="add mod">
          <ac:chgData name="최 선영" userId="6f47dacf0b429c87" providerId="LiveId" clId="{6FB112FD-F86B-4837-A5CA-9F1955381DC4}" dt="2022-02-17T00:34:35.565" v="226" actId="14100"/>
          <ac:spMkLst>
            <pc:docMk/>
            <pc:sldMk cId="4138239586" sldId="292"/>
            <ac:spMk id="14" creationId="{3CC4B31F-D52D-40BB-879C-F335A0ADBFA5}"/>
          </ac:spMkLst>
        </pc:spChg>
        <pc:picChg chg="mod">
          <ac:chgData name="최 선영" userId="6f47dacf0b429c87" providerId="LiveId" clId="{6FB112FD-F86B-4837-A5CA-9F1955381DC4}" dt="2022-02-17T00:34:24.615" v="224" actId="1076"/>
          <ac:picMkLst>
            <pc:docMk/>
            <pc:sldMk cId="4138239586" sldId="292"/>
            <ac:picMk id="7" creationId="{C7EEBCD3-44BF-4704-95B8-BE27F99B69C5}"/>
          </ac:picMkLst>
        </pc:picChg>
      </pc:sldChg>
      <pc:sldChg chg="delSp modSp mod">
        <pc:chgData name="최 선영" userId="6f47dacf0b429c87" providerId="LiveId" clId="{6FB112FD-F86B-4837-A5CA-9F1955381DC4}" dt="2022-02-17T00:48:56.066" v="246" actId="1076"/>
        <pc:sldMkLst>
          <pc:docMk/>
          <pc:sldMk cId="3777958541" sldId="316"/>
        </pc:sldMkLst>
        <pc:spChg chg="mod topLvl">
          <ac:chgData name="최 선영" userId="6f47dacf0b429c87" providerId="LiveId" clId="{6FB112FD-F86B-4837-A5CA-9F1955381DC4}" dt="2022-02-17T00:48:56.066" v="246" actId="1076"/>
          <ac:spMkLst>
            <pc:docMk/>
            <pc:sldMk cId="3777958541" sldId="316"/>
            <ac:spMk id="7" creationId="{CB076DEF-822A-4B78-8312-7CFCD9961249}"/>
          </ac:spMkLst>
        </pc:spChg>
        <pc:grpChg chg="del">
          <ac:chgData name="최 선영" userId="6f47dacf0b429c87" providerId="LiveId" clId="{6FB112FD-F86B-4837-A5CA-9F1955381DC4}" dt="2022-02-17T00:48:08.554" v="235" actId="165"/>
          <ac:grpSpMkLst>
            <pc:docMk/>
            <pc:sldMk cId="3777958541" sldId="316"/>
            <ac:grpSpMk id="4" creationId="{444648DC-308F-420F-812A-42426DA49534}"/>
          </ac:grpSpMkLst>
        </pc:grpChg>
        <pc:picChg chg="mod topLvl modCrop">
          <ac:chgData name="최 선영" userId="6f47dacf0b429c87" providerId="LiveId" clId="{6FB112FD-F86B-4837-A5CA-9F1955381DC4}" dt="2022-02-17T00:48:36.150" v="245" actId="1038"/>
          <ac:picMkLst>
            <pc:docMk/>
            <pc:sldMk cId="3777958541" sldId="316"/>
            <ac:picMk id="6" creationId="{04CCBC5E-AB9E-4EFA-85D9-6BCFDC073C9E}"/>
          </ac:picMkLst>
        </pc:picChg>
      </pc:sldChg>
      <pc:sldChg chg="delSp modSp mod">
        <pc:chgData name="최 선영" userId="6f47dacf0b429c87" providerId="LiveId" clId="{6FB112FD-F86B-4837-A5CA-9F1955381DC4}" dt="2022-02-17T00:49:32.222" v="261" actId="1076"/>
        <pc:sldMkLst>
          <pc:docMk/>
          <pc:sldMk cId="1463773828" sldId="318"/>
        </pc:sldMkLst>
        <pc:spChg chg="mod topLvl">
          <ac:chgData name="최 선영" userId="6f47dacf0b429c87" providerId="LiveId" clId="{6FB112FD-F86B-4837-A5CA-9F1955381DC4}" dt="2022-02-17T00:49:32.222" v="261" actId="1076"/>
          <ac:spMkLst>
            <pc:docMk/>
            <pc:sldMk cId="1463773828" sldId="318"/>
            <ac:spMk id="13" creationId="{04259D04-997A-41EE-A779-4C90CC889746}"/>
          </ac:spMkLst>
        </pc:spChg>
        <pc:grpChg chg="del">
          <ac:chgData name="최 선영" userId="6f47dacf0b429c87" providerId="LiveId" clId="{6FB112FD-F86B-4837-A5CA-9F1955381DC4}" dt="2022-02-17T00:49:14.479" v="247" actId="165"/>
          <ac:grpSpMkLst>
            <pc:docMk/>
            <pc:sldMk cId="1463773828" sldId="318"/>
            <ac:grpSpMk id="4" creationId="{971BE040-05B4-4014-960F-CD128FC7D94B}"/>
          </ac:grpSpMkLst>
        </pc:grpChg>
        <pc:picChg chg="mod topLvl modCrop">
          <ac:chgData name="최 선영" userId="6f47dacf0b429c87" providerId="LiveId" clId="{6FB112FD-F86B-4837-A5CA-9F1955381DC4}" dt="2022-02-17T00:49:29.280" v="260" actId="1038"/>
          <ac:picMkLst>
            <pc:docMk/>
            <pc:sldMk cId="1463773828" sldId="318"/>
            <ac:picMk id="6" creationId="{3AC48E7A-4A21-498C-B571-A459BEAB5B37}"/>
          </ac:picMkLst>
        </pc:picChg>
      </pc:sldChg>
      <pc:sldChg chg="addSp delSp modSp mod">
        <pc:chgData name="최 선영" userId="6f47dacf0b429c87" providerId="LiveId" clId="{6FB112FD-F86B-4837-A5CA-9F1955381DC4}" dt="2022-02-17T01:12:10.297" v="311" actId="1076"/>
        <pc:sldMkLst>
          <pc:docMk/>
          <pc:sldMk cId="3487889814" sldId="336"/>
        </pc:sldMkLst>
        <pc:spChg chg="mod">
          <ac:chgData name="최 선영" userId="6f47dacf0b429c87" providerId="LiveId" clId="{6FB112FD-F86B-4837-A5CA-9F1955381DC4}" dt="2022-02-17T01:12:10.297" v="311" actId="1076"/>
          <ac:spMkLst>
            <pc:docMk/>
            <pc:sldMk cId="3487889814" sldId="336"/>
            <ac:spMk id="11" creationId="{C99D1808-7C6D-4839-942B-EAD475136CC9}"/>
          </ac:spMkLst>
        </pc:spChg>
        <pc:picChg chg="del">
          <ac:chgData name="최 선영" userId="6f47dacf0b429c87" providerId="LiveId" clId="{6FB112FD-F86B-4837-A5CA-9F1955381DC4}" dt="2022-02-17T01:11:43.127" v="303" actId="478"/>
          <ac:picMkLst>
            <pc:docMk/>
            <pc:sldMk cId="3487889814" sldId="336"/>
            <ac:picMk id="4" creationId="{98DC3D1F-5858-4C9F-8CB7-3D3131F8792B}"/>
          </ac:picMkLst>
        </pc:picChg>
        <pc:picChg chg="add mod ord">
          <ac:chgData name="최 선영" userId="6f47dacf0b429c87" providerId="LiveId" clId="{6FB112FD-F86B-4837-A5CA-9F1955381DC4}" dt="2022-02-17T01:12:05.796" v="310" actId="1076"/>
          <ac:picMkLst>
            <pc:docMk/>
            <pc:sldMk cId="3487889814" sldId="336"/>
            <ac:picMk id="9" creationId="{F4DAC315-D455-4A95-99C2-7DCDB1C81713}"/>
          </ac:picMkLst>
        </pc:picChg>
      </pc:sldChg>
      <pc:sldChg chg="modSp mod">
        <pc:chgData name="최 선영" userId="6f47dacf0b429c87" providerId="LiveId" clId="{6FB112FD-F86B-4837-A5CA-9F1955381DC4}" dt="2022-02-17T01:12:43.418" v="315" actId="2711"/>
        <pc:sldMkLst>
          <pc:docMk/>
          <pc:sldMk cId="1155546396" sldId="337"/>
        </pc:sldMkLst>
        <pc:spChg chg="mod">
          <ac:chgData name="최 선영" userId="6f47dacf0b429c87" providerId="LiveId" clId="{6FB112FD-F86B-4837-A5CA-9F1955381DC4}" dt="2022-02-17T01:12:43.418" v="315" actId="2711"/>
          <ac:spMkLst>
            <pc:docMk/>
            <pc:sldMk cId="1155546396" sldId="337"/>
            <ac:spMk id="18" creationId="{FFA7617E-B541-4A64-AD14-BAC2A84F68B7}"/>
          </ac:spMkLst>
        </pc:spChg>
      </pc:sldChg>
      <pc:sldChg chg="modSp mod">
        <pc:chgData name="최 선영" userId="6f47dacf0b429c87" providerId="LiveId" clId="{6FB112FD-F86B-4837-A5CA-9F1955381DC4}" dt="2022-02-17T01:13:08.568" v="316" actId="14100"/>
        <pc:sldMkLst>
          <pc:docMk/>
          <pc:sldMk cId="4150348261" sldId="338"/>
        </pc:sldMkLst>
        <pc:spChg chg="mod">
          <ac:chgData name="최 선영" userId="6f47dacf0b429c87" providerId="LiveId" clId="{6FB112FD-F86B-4837-A5CA-9F1955381DC4}" dt="2022-02-17T01:13:08.568" v="316" actId="14100"/>
          <ac:spMkLst>
            <pc:docMk/>
            <pc:sldMk cId="4150348261" sldId="338"/>
            <ac:spMk id="15" creationId="{D09E7296-E897-4FD0-9AC9-9745F11D37BF}"/>
          </ac:spMkLst>
        </pc:spChg>
      </pc:sldChg>
      <pc:sldChg chg="del">
        <pc:chgData name="최 선영" userId="6f47dacf0b429c87" providerId="LiveId" clId="{6FB112FD-F86B-4837-A5CA-9F1955381DC4}" dt="2022-02-17T00:26:30.434" v="53" actId="47"/>
        <pc:sldMkLst>
          <pc:docMk/>
          <pc:sldMk cId="741010042" sldId="339"/>
        </pc:sldMkLst>
      </pc:sldChg>
      <pc:sldChg chg="del">
        <pc:chgData name="최 선영" userId="6f47dacf0b429c87" providerId="LiveId" clId="{6FB112FD-F86B-4837-A5CA-9F1955381DC4}" dt="2022-02-17T00:27:32.748" v="56" actId="47"/>
        <pc:sldMkLst>
          <pc:docMk/>
          <pc:sldMk cId="1838375089" sldId="340"/>
        </pc:sldMkLst>
      </pc:sldChg>
      <pc:sldChg chg="modSp mod">
        <pc:chgData name="최 선영" userId="6f47dacf0b429c87" providerId="LiveId" clId="{6FB112FD-F86B-4837-A5CA-9F1955381DC4}" dt="2022-02-17T01:18:25.771" v="317" actId="1036"/>
        <pc:sldMkLst>
          <pc:docMk/>
          <pc:sldMk cId="3407964674" sldId="341"/>
        </pc:sldMkLst>
        <pc:spChg chg="mod">
          <ac:chgData name="최 선영" userId="6f47dacf0b429c87" providerId="LiveId" clId="{6FB112FD-F86B-4837-A5CA-9F1955381DC4}" dt="2022-02-17T00:28:12.706" v="71" actId="20577"/>
          <ac:spMkLst>
            <pc:docMk/>
            <pc:sldMk cId="3407964674" sldId="341"/>
            <ac:spMk id="19" creationId="{A015382A-E75C-425E-A74F-ED54E5F09672}"/>
          </ac:spMkLst>
        </pc:spChg>
        <pc:spChg chg="mod">
          <ac:chgData name="최 선영" userId="6f47dacf0b429c87" providerId="LiveId" clId="{6FB112FD-F86B-4837-A5CA-9F1955381DC4}" dt="2022-02-17T00:28:33.936" v="84" actId="1035"/>
          <ac:spMkLst>
            <pc:docMk/>
            <pc:sldMk cId="3407964674" sldId="341"/>
            <ac:spMk id="23" creationId="{65423F63-2315-49E8-84D2-E27A0A6B4983}"/>
          </ac:spMkLst>
        </pc:spChg>
        <pc:grpChg chg="mod">
          <ac:chgData name="최 선영" userId="6f47dacf0b429c87" providerId="LiveId" clId="{6FB112FD-F86B-4837-A5CA-9F1955381DC4}" dt="2022-02-17T01:18:25.771" v="317" actId="1036"/>
          <ac:grpSpMkLst>
            <pc:docMk/>
            <pc:sldMk cId="3407964674" sldId="341"/>
            <ac:grpSpMk id="3" creationId="{00000000-0000-0000-0000-000000000000}"/>
          </ac:grpSpMkLst>
        </pc:grpChg>
      </pc:sldChg>
      <pc:sldChg chg="modSp mod">
        <pc:chgData name="최 선영" userId="6f47dacf0b429c87" providerId="LiveId" clId="{6FB112FD-F86B-4837-A5CA-9F1955381DC4}" dt="2022-02-17T00:29:09.695" v="136" actId="1035"/>
        <pc:sldMkLst>
          <pc:docMk/>
          <pc:sldMk cId="2971403094" sldId="343"/>
        </pc:sldMkLst>
        <pc:spChg chg="mod">
          <ac:chgData name="최 선영" userId="6f47dacf0b429c87" providerId="LiveId" clId="{6FB112FD-F86B-4837-A5CA-9F1955381DC4}" dt="2022-02-17T00:29:03.307" v="117" actId="1036"/>
          <ac:spMkLst>
            <pc:docMk/>
            <pc:sldMk cId="2971403094" sldId="343"/>
            <ac:spMk id="4" creationId="{D0E8ACF6-10AE-453F-8496-541B4119FB63}"/>
          </ac:spMkLst>
        </pc:spChg>
        <pc:spChg chg="mod">
          <ac:chgData name="최 선영" userId="6f47dacf0b429c87" providerId="LiveId" clId="{6FB112FD-F86B-4837-A5CA-9F1955381DC4}" dt="2022-02-17T00:29:09.695" v="136" actId="1035"/>
          <ac:spMkLst>
            <pc:docMk/>
            <pc:sldMk cId="2971403094" sldId="343"/>
            <ac:spMk id="37" creationId="{2B84FD32-6E28-4C0C-A8BC-9E65749FEC34}"/>
          </ac:spMkLst>
        </pc:spChg>
        <pc:picChg chg="mod">
          <ac:chgData name="최 선영" userId="6f47dacf0b429c87" providerId="LiveId" clId="{6FB112FD-F86B-4837-A5CA-9F1955381DC4}" dt="2022-02-17T00:28:57.109" v="96" actId="1036"/>
          <ac:picMkLst>
            <pc:docMk/>
            <pc:sldMk cId="2971403094" sldId="343"/>
            <ac:picMk id="6" creationId="{A43A529C-4B81-44BB-BF0C-6D366424B8F2}"/>
          </ac:picMkLst>
        </pc:picChg>
      </pc:sldChg>
      <pc:sldChg chg="delSp modSp mod">
        <pc:chgData name="최 선영" userId="6f47dacf0b429c87" providerId="LiveId" clId="{6FB112FD-F86B-4837-A5CA-9F1955381DC4}" dt="2022-02-17T00:29:46.354" v="182" actId="20577"/>
        <pc:sldMkLst>
          <pc:docMk/>
          <pc:sldMk cId="863085864" sldId="344"/>
        </pc:sldMkLst>
        <pc:spChg chg="mod">
          <ac:chgData name="최 선영" userId="6f47dacf0b429c87" providerId="LiveId" clId="{6FB112FD-F86B-4837-A5CA-9F1955381DC4}" dt="2022-02-17T00:29:46.354" v="182" actId="20577"/>
          <ac:spMkLst>
            <pc:docMk/>
            <pc:sldMk cId="863085864" sldId="344"/>
            <ac:spMk id="15" creationId="{E44F8786-A410-4464-9B53-992F3573D636}"/>
          </ac:spMkLst>
        </pc:spChg>
        <pc:spChg chg="del">
          <ac:chgData name="최 선영" userId="6f47dacf0b429c87" providerId="LiveId" clId="{6FB112FD-F86B-4837-A5CA-9F1955381DC4}" dt="2022-02-17T00:29:18.248" v="137" actId="478"/>
          <ac:spMkLst>
            <pc:docMk/>
            <pc:sldMk cId="863085864" sldId="344"/>
            <ac:spMk id="16" creationId="{3450E51D-746C-45B0-95E2-22E6FE563BBC}"/>
          </ac:spMkLst>
        </pc:spChg>
      </pc:sldChg>
      <pc:sldChg chg="modSp mod">
        <pc:chgData name="최 선영" userId="6f47dacf0b429c87" providerId="LiveId" clId="{6FB112FD-F86B-4837-A5CA-9F1955381DC4}" dt="2022-02-17T00:30:07.689" v="187" actId="1076"/>
        <pc:sldMkLst>
          <pc:docMk/>
          <pc:sldMk cId="1303166435" sldId="345"/>
        </pc:sldMkLst>
        <pc:spChg chg="mod">
          <ac:chgData name="최 선영" userId="6f47dacf0b429c87" providerId="LiveId" clId="{6FB112FD-F86B-4837-A5CA-9F1955381DC4}" dt="2022-02-17T00:30:07.689" v="187" actId="1076"/>
          <ac:spMkLst>
            <pc:docMk/>
            <pc:sldMk cId="1303166435" sldId="345"/>
            <ac:spMk id="15" creationId="{11A404FD-2DE9-486D-A3E4-79FCCFA7771B}"/>
          </ac:spMkLst>
        </pc:spChg>
      </pc:sldChg>
      <pc:sldChg chg="modSp mod">
        <pc:chgData name="최 선영" userId="6f47dacf0b429c87" providerId="LiveId" clId="{6FB112FD-F86B-4837-A5CA-9F1955381DC4}" dt="2022-02-17T00:30:24.002" v="190" actId="20577"/>
        <pc:sldMkLst>
          <pc:docMk/>
          <pc:sldMk cId="3812168711" sldId="346"/>
        </pc:sldMkLst>
        <pc:spChg chg="mod">
          <ac:chgData name="최 선영" userId="6f47dacf0b429c87" providerId="LiveId" clId="{6FB112FD-F86B-4837-A5CA-9F1955381DC4}" dt="2022-02-17T00:30:24.002" v="190" actId="20577"/>
          <ac:spMkLst>
            <pc:docMk/>
            <pc:sldMk cId="3812168711" sldId="346"/>
            <ac:spMk id="17" creationId="{098B5325-3AF6-4EF6-82ED-559BAE735ED8}"/>
          </ac:spMkLst>
        </pc:spChg>
      </pc:sldChg>
      <pc:sldChg chg="modSp mod">
        <pc:chgData name="최 선영" userId="6f47dacf0b429c87" providerId="LiveId" clId="{6FB112FD-F86B-4837-A5CA-9F1955381DC4}" dt="2022-02-17T00:30:53.338" v="193" actId="14100"/>
        <pc:sldMkLst>
          <pc:docMk/>
          <pc:sldMk cId="3715090162" sldId="349"/>
        </pc:sldMkLst>
        <pc:spChg chg="mod">
          <ac:chgData name="최 선영" userId="6f47dacf0b429c87" providerId="LiveId" clId="{6FB112FD-F86B-4837-A5CA-9F1955381DC4}" dt="2022-02-17T00:30:53.338" v="193" actId="14100"/>
          <ac:spMkLst>
            <pc:docMk/>
            <pc:sldMk cId="3715090162" sldId="349"/>
            <ac:spMk id="14" creationId="{3B61FADD-31BC-4E56-8E06-3592BD5BA41E}"/>
          </ac:spMkLst>
        </pc:spChg>
      </pc:sldChg>
      <pc:sldChg chg="addSp delSp modSp mod">
        <pc:chgData name="최 선영" userId="6f47dacf0b429c87" providerId="LiveId" clId="{6FB112FD-F86B-4837-A5CA-9F1955381DC4}" dt="2022-02-17T00:31:26.655" v="198" actId="1076"/>
        <pc:sldMkLst>
          <pc:docMk/>
          <pc:sldMk cId="989647598" sldId="350"/>
        </pc:sldMkLst>
        <pc:spChg chg="del">
          <ac:chgData name="최 선영" userId="6f47dacf0b429c87" providerId="LiveId" clId="{6FB112FD-F86B-4837-A5CA-9F1955381DC4}" dt="2022-02-17T00:31:18.791" v="195" actId="478"/>
          <ac:spMkLst>
            <pc:docMk/>
            <pc:sldMk cId="989647598" sldId="350"/>
            <ac:spMk id="16" creationId="{6EBE8A82-4B69-42FA-8F20-967F63FF938A}"/>
          </ac:spMkLst>
        </pc:spChg>
        <pc:spChg chg="del">
          <ac:chgData name="최 선영" userId="6f47dacf0b429c87" providerId="LiveId" clId="{6FB112FD-F86B-4837-A5CA-9F1955381DC4}" dt="2022-02-17T00:31:17.577" v="194" actId="478"/>
          <ac:spMkLst>
            <pc:docMk/>
            <pc:sldMk cId="989647598" sldId="350"/>
            <ac:spMk id="17" creationId="{87C3B0F6-CDCE-4699-8FA3-487235E8DE9F}"/>
          </ac:spMkLst>
        </pc:spChg>
        <pc:spChg chg="add mod">
          <ac:chgData name="최 선영" userId="6f47dacf0b429c87" providerId="LiveId" clId="{6FB112FD-F86B-4837-A5CA-9F1955381DC4}" dt="2022-02-17T00:31:26.655" v="198" actId="1076"/>
          <ac:spMkLst>
            <pc:docMk/>
            <pc:sldMk cId="989647598" sldId="350"/>
            <ac:spMk id="18" creationId="{5D1E2BD7-60E3-40E8-8164-6E04E2360DAB}"/>
          </ac:spMkLst>
        </pc:spChg>
      </pc:sldChg>
      <pc:sldChg chg="modSp mod">
        <pc:chgData name="최 선영" userId="6f47dacf0b429c87" providerId="LiveId" clId="{6FB112FD-F86B-4837-A5CA-9F1955381DC4}" dt="2022-02-17T01:20:16.018" v="321" actId="14100"/>
        <pc:sldMkLst>
          <pc:docMk/>
          <pc:sldMk cId="3173941536" sldId="351"/>
        </pc:sldMkLst>
        <pc:spChg chg="mod">
          <ac:chgData name="최 선영" userId="6f47dacf0b429c87" providerId="LiveId" clId="{6FB112FD-F86B-4837-A5CA-9F1955381DC4}" dt="2022-02-17T01:20:16.018" v="321" actId="14100"/>
          <ac:spMkLst>
            <pc:docMk/>
            <pc:sldMk cId="3173941536" sldId="351"/>
            <ac:spMk id="17" creationId="{4A46A69E-68D9-4CF8-AD07-77CF9046E157}"/>
          </ac:spMkLst>
        </pc:spChg>
      </pc:sldChg>
      <pc:sldChg chg="modSp mod">
        <pc:chgData name="최 선영" userId="6f47dacf0b429c87" providerId="LiveId" clId="{6FB112FD-F86B-4837-A5CA-9F1955381DC4}" dt="2022-02-17T00:32:27.897" v="205" actId="20577"/>
        <pc:sldMkLst>
          <pc:docMk/>
          <pc:sldMk cId="2141175783" sldId="352"/>
        </pc:sldMkLst>
        <pc:spChg chg="mod">
          <ac:chgData name="최 선영" userId="6f47dacf0b429c87" providerId="LiveId" clId="{6FB112FD-F86B-4837-A5CA-9F1955381DC4}" dt="2022-02-17T00:32:27.897" v="205" actId="20577"/>
          <ac:spMkLst>
            <pc:docMk/>
            <pc:sldMk cId="2141175783" sldId="352"/>
            <ac:spMk id="17" creationId="{142953BB-1455-4A29-85A6-B370B7AA5D74}"/>
          </ac:spMkLst>
        </pc:spChg>
        <pc:spChg chg="mod">
          <ac:chgData name="최 선영" userId="6f47dacf0b429c87" providerId="LiveId" clId="{6FB112FD-F86B-4837-A5CA-9F1955381DC4}" dt="2022-02-17T00:32:06.704" v="202" actId="1076"/>
          <ac:spMkLst>
            <pc:docMk/>
            <pc:sldMk cId="2141175783" sldId="352"/>
            <ac:spMk id="23" creationId="{D3D09D1D-4030-45B4-B2B9-18D3942FEFB2}"/>
          </ac:spMkLst>
        </pc:spChg>
      </pc:sldChg>
      <pc:sldChg chg="modSp mod">
        <pc:chgData name="최 선영" userId="6f47dacf0b429c87" providerId="LiveId" clId="{6FB112FD-F86B-4837-A5CA-9F1955381DC4}" dt="2022-02-17T00:32:52.919" v="206" actId="14100"/>
        <pc:sldMkLst>
          <pc:docMk/>
          <pc:sldMk cId="374099119" sldId="353"/>
        </pc:sldMkLst>
        <pc:spChg chg="mod">
          <ac:chgData name="최 선영" userId="6f47dacf0b429c87" providerId="LiveId" clId="{6FB112FD-F86B-4837-A5CA-9F1955381DC4}" dt="2022-02-17T00:32:52.919" v="206" actId="14100"/>
          <ac:spMkLst>
            <pc:docMk/>
            <pc:sldMk cId="374099119" sldId="353"/>
            <ac:spMk id="15" creationId="{CA60EFC9-7BEE-44DF-A780-26033D04CA71}"/>
          </ac:spMkLst>
        </pc:spChg>
      </pc:sldChg>
      <pc:sldChg chg="modSp mod">
        <pc:chgData name="최 선영" userId="6f47dacf0b429c87" providerId="LiveId" clId="{6FB112FD-F86B-4837-A5CA-9F1955381DC4}" dt="2022-02-17T00:33:02.569" v="207" actId="20577"/>
        <pc:sldMkLst>
          <pc:docMk/>
          <pc:sldMk cId="3891474235" sldId="354"/>
        </pc:sldMkLst>
        <pc:spChg chg="mod">
          <ac:chgData name="최 선영" userId="6f47dacf0b429c87" providerId="LiveId" clId="{6FB112FD-F86B-4837-A5CA-9F1955381DC4}" dt="2022-02-17T00:33:02.569" v="207" actId="20577"/>
          <ac:spMkLst>
            <pc:docMk/>
            <pc:sldMk cId="3891474235" sldId="354"/>
            <ac:spMk id="14" creationId="{EC0B5BC5-618D-4555-9962-04327A65F490}"/>
          </ac:spMkLst>
        </pc:spChg>
      </pc:sldChg>
      <pc:sldChg chg="del">
        <pc:chgData name="최 선영" userId="6f47dacf0b429c87" providerId="LiveId" clId="{6FB112FD-F86B-4837-A5CA-9F1955381DC4}" dt="2022-02-17T00:24:19.627" v="41" actId="47"/>
        <pc:sldMkLst>
          <pc:docMk/>
          <pc:sldMk cId="0" sldId="363"/>
        </pc:sldMkLst>
      </pc:sldChg>
      <pc:sldChg chg="addSp delSp modSp mod">
        <pc:chgData name="최 선영" userId="6f47dacf0b429c87" providerId="LiveId" clId="{6FB112FD-F86B-4837-A5CA-9F1955381DC4}" dt="2022-02-17T00:25:49.208" v="51" actId="14100"/>
        <pc:sldMkLst>
          <pc:docMk/>
          <pc:sldMk cId="0" sldId="366"/>
        </pc:sldMkLst>
        <pc:spChg chg="add mod">
          <ac:chgData name="최 선영" userId="6f47dacf0b429c87" providerId="LiveId" clId="{6FB112FD-F86B-4837-A5CA-9F1955381DC4}" dt="2022-02-17T00:25:40.705" v="47" actId="1036"/>
          <ac:spMkLst>
            <pc:docMk/>
            <pc:sldMk cId="0" sldId="366"/>
            <ac:spMk id="19" creationId="{FFF09235-7BD9-4140-9E96-FB88D62B8681}"/>
          </ac:spMkLst>
        </pc:spChg>
        <pc:spChg chg="del">
          <ac:chgData name="최 선영" userId="6f47dacf0b429c87" providerId="LiveId" clId="{6FB112FD-F86B-4837-A5CA-9F1955381DC4}" dt="2022-02-17T00:25:29.688" v="45" actId="478"/>
          <ac:spMkLst>
            <pc:docMk/>
            <pc:sldMk cId="0" sldId="366"/>
            <ac:spMk id="47" creationId="{00000000-0000-0000-0000-000000000000}"/>
          </ac:spMkLst>
        </pc:spChg>
        <pc:spChg chg="mod">
          <ac:chgData name="최 선영" userId="6f47dacf0b429c87" providerId="LiveId" clId="{6FB112FD-F86B-4837-A5CA-9F1955381DC4}" dt="2022-02-17T00:25:49.208" v="51" actId="14100"/>
          <ac:spMkLst>
            <pc:docMk/>
            <pc:sldMk cId="0" sldId="366"/>
            <ac:spMk id="77" creationId="{00000000-0000-0000-0000-000000000000}"/>
          </ac:spMkLst>
        </pc:spChg>
      </pc:sldChg>
      <pc:sldChg chg="modSp mod">
        <pc:chgData name="최 선영" userId="6f47dacf0b429c87" providerId="LiveId" clId="{6FB112FD-F86B-4837-A5CA-9F1955381DC4}" dt="2022-02-17T01:11:11.381" v="302" actId="20577"/>
        <pc:sldMkLst>
          <pc:docMk/>
          <pc:sldMk cId="0" sldId="367"/>
        </pc:sldMkLst>
        <pc:spChg chg="mod">
          <ac:chgData name="최 선영" userId="6f47dacf0b429c87" providerId="LiveId" clId="{6FB112FD-F86B-4837-A5CA-9F1955381DC4}" dt="2022-02-17T01:11:11.381" v="302" actId="20577"/>
          <ac:spMkLst>
            <pc:docMk/>
            <pc:sldMk cId="0" sldId="367"/>
            <ac:spMk id="77" creationId="{00000000-0000-0000-0000-000000000000}"/>
          </ac:spMkLst>
        </pc:spChg>
      </pc:sldChg>
      <pc:sldChg chg="modSp mod">
        <pc:chgData name="최 선영" userId="6f47dacf0b429c87" providerId="LiveId" clId="{6FB112FD-F86B-4837-A5CA-9F1955381DC4}" dt="2022-02-17T00:23:31.406" v="39"/>
        <pc:sldMkLst>
          <pc:docMk/>
          <pc:sldMk cId="487589796" sldId="377"/>
        </pc:sldMkLst>
        <pc:spChg chg="mod">
          <ac:chgData name="최 선영" userId="6f47dacf0b429c87" providerId="LiveId" clId="{6FB112FD-F86B-4837-A5CA-9F1955381DC4}" dt="2022-02-17T00:23:31.406" v="39"/>
          <ac:spMkLst>
            <pc:docMk/>
            <pc:sldMk cId="487589796" sldId="377"/>
            <ac:spMk id="38" creationId="{00000000-0000-0000-0000-000000000000}"/>
          </ac:spMkLst>
        </pc:spChg>
      </pc:sldChg>
      <pc:sldChg chg="modSp mod">
        <pc:chgData name="최 선영" userId="6f47dacf0b429c87" providerId="LiveId" clId="{6FB112FD-F86B-4837-A5CA-9F1955381DC4}" dt="2022-02-17T00:12:15.426" v="25"/>
        <pc:sldMkLst>
          <pc:docMk/>
          <pc:sldMk cId="2376647950" sldId="381"/>
        </pc:sldMkLst>
        <pc:spChg chg="mod">
          <ac:chgData name="최 선영" userId="6f47dacf0b429c87" providerId="LiveId" clId="{6FB112FD-F86B-4837-A5CA-9F1955381DC4}" dt="2022-02-17T00:12:15.426" v="25"/>
          <ac:spMkLst>
            <pc:docMk/>
            <pc:sldMk cId="2376647950" sldId="381"/>
            <ac:spMk id="38" creationId="{00000000-0000-0000-0000-000000000000}"/>
          </ac:spMkLst>
        </pc:spChg>
      </pc:sldChg>
      <pc:sldChg chg="addSp delSp modSp mod setBg">
        <pc:chgData name="최 선영" userId="6f47dacf0b429c87" providerId="LiveId" clId="{6FB112FD-F86B-4837-A5CA-9F1955381DC4}" dt="2022-02-17T00:40:25.530" v="234" actId="1440"/>
        <pc:sldMkLst>
          <pc:docMk/>
          <pc:sldMk cId="0" sldId="388"/>
        </pc:sldMkLst>
        <pc:picChg chg="add mod modCrop">
          <ac:chgData name="최 선영" userId="6f47dacf0b429c87" providerId="LiveId" clId="{6FB112FD-F86B-4837-A5CA-9F1955381DC4}" dt="2022-02-17T00:40:25.530" v="234" actId="1440"/>
          <ac:picMkLst>
            <pc:docMk/>
            <pc:sldMk cId="0" sldId="388"/>
            <ac:picMk id="9" creationId="{1DA9EF23-DA33-4B1C-A444-E949A86AB36D}"/>
          </ac:picMkLst>
        </pc:picChg>
        <pc:picChg chg="del">
          <ac:chgData name="최 선영" userId="6f47dacf0b429c87" providerId="LiveId" clId="{6FB112FD-F86B-4837-A5CA-9F1955381DC4}" dt="2022-02-17T00:40:07.573" v="229" actId="478"/>
          <ac:picMkLst>
            <pc:docMk/>
            <pc:sldMk cId="0" sldId="388"/>
            <ac:picMk id="30" creationId="{00000000-0000-0000-0000-000000000000}"/>
          </ac:picMkLst>
        </pc:picChg>
      </pc:sldChg>
      <pc:sldChg chg="modSp mod">
        <pc:chgData name="최 선영" userId="6f47dacf0b429c87" providerId="LiveId" clId="{6FB112FD-F86B-4837-A5CA-9F1955381DC4}" dt="2022-02-17T00:33:15.819" v="208" actId="1076"/>
        <pc:sldMkLst>
          <pc:docMk/>
          <pc:sldMk cId="2941982003" sldId="394"/>
        </pc:sldMkLst>
        <pc:spChg chg="mod">
          <ac:chgData name="최 선영" userId="6f47dacf0b429c87" providerId="LiveId" clId="{6FB112FD-F86B-4837-A5CA-9F1955381DC4}" dt="2022-02-17T00:33:15.819" v="208" actId="1076"/>
          <ac:spMkLst>
            <pc:docMk/>
            <pc:sldMk cId="2941982003" sldId="394"/>
            <ac:spMk id="4" creationId="{85F17668-056D-48D3-8B8B-17E85973C084}"/>
          </ac:spMkLst>
        </pc:spChg>
      </pc:sldChg>
      <pc:sldChg chg="addSp delSp modSp mod">
        <pc:chgData name="최 선영" userId="6f47dacf0b429c87" providerId="LiveId" clId="{6FB112FD-F86B-4837-A5CA-9F1955381DC4}" dt="2022-02-17T01:10:28.007" v="300"/>
        <pc:sldMkLst>
          <pc:docMk/>
          <pc:sldMk cId="0" sldId="401"/>
        </pc:sldMkLst>
        <pc:spChg chg="mod">
          <ac:chgData name="최 선영" userId="6f47dacf0b429c87" providerId="LiveId" clId="{6FB112FD-F86B-4837-A5CA-9F1955381DC4}" dt="2022-02-17T01:10:11.252" v="274" actId="1076"/>
          <ac:spMkLst>
            <pc:docMk/>
            <pc:sldMk cId="0" sldId="401"/>
            <ac:spMk id="13" creationId="{00000000-0000-0000-0000-000000000000}"/>
          </ac:spMkLst>
        </pc:spChg>
        <pc:spChg chg="mod">
          <ac:chgData name="최 선영" userId="6f47dacf0b429c87" providerId="LiveId" clId="{6FB112FD-F86B-4837-A5CA-9F1955381DC4}" dt="2022-02-17T01:10:28.007" v="300"/>
          <ac:spMkLst>
            <pc:docMk/>
            <pc:sldMk cId="0" sldId="401"/>
            <ac:spMk id="24" creationId="{00000000-0000-0000-0000-000000000000}"/>
          </ac:spMkLst>
        </pc:spChg>
        <pc:spChg chg="mod">
          <ac:chgData name="최 선영" userId="6f47dacf0b429c87" providerId="LiveId" clId="{6FB112FD-F86B-4837-A5CA-9F1955381DC4}" dt="2022-02-17T01:10:16.062" v="279" actId="1035"/>
          <ac:spMkLst>
            <pc:docMk/>
            <pc:sldMk cId="0" sldId="401"/>
            <ac:spMk id="32" creationId="{00000000-0000-0000-0000-000000000000}"/>
          </ac:spMkLst>
        </pc:spChg>
        <pc:picChg chg="add mod ord">
          <ac:chgData name="최 선영" userId="6f47dacf0b429c87" providerId="LiveId" clId="{6FB112FD-F86B-4837-A5CA-9F1955381DC4}" dt="2022-02-17T01:10:04.845" v="273" actId="1076"/>
          <ac:picMkLst>
            <pc:docMk/>
            <pc:sldMk cId="0" sldId="401"/>
            <ac:picMk id="7" creationId="{EC697B7E-856A-4C6C-947C-0F51578844C7}"/>
          </ac:picMkLst>
        </pc:picChg>
        <pc:picChg chg="del">
          <ac:chgData name="최 선영" userId="6f47dacf0b429c87" providerId="LiveId" clId="{6FB112FD-F86B-4837-A5CA-9F1955381DC4}" dt="2022-02-17T01:09:37.498" v="264" actId="478"/>
          <ac:picMkLst>
            <pc:docMk/>
            <pc:sldMk cId="0" sldId="401"/>
            <ac:picMk id="31" creationId="{00000000-0000-0000-0000-000000000000}"/>
          </ac:picMkLst>
        </pc:picChg>
      </pc:sldChg>
      <pc:sldChg chg="addSp delSp modSp mod modCm">
        <pc:chgData name="최 선영" userId="6f47dacf0b429c87" providerId="LiveId" clId="{6FB112FD-F86B-4837-A5CA-9F1955381DC4}" dt="2022-02-17T01:33:54.088" v="506" actId="20577"/>
        <pc:sldMkLst>
          <pc:docMk/>
          <pc:sldMk cId="3827908567" sldId="402"/>
        </pc:sldMkLst>
        <pc:spChg chg="del">
          <ac:chgData name="최 선영" userId="6f47dacf0b429c87" providerId="LiveId" clId="{6FB112FD-F86B-4837-A5CA-9F1955381DC4}" dt="2022-02-17T01:30:16.865" v="324" actId="478"/>
          <ac:spMkLst>
            <pc:docMk/>
            <pc:sldMk cId="3827908567" sldId="402"/>
            <ac:spMk id="18" creationId="{793CD0A5-3A85-40FC-9104-8EB4C8C178D2}"/>
          </ac:spMkLst>
        </pc:spChg>
        <pc:spChg chg="mod">
          <ac:chgData name="최 선영" userId="6f47dacf0b429c87" providerId="LiveId" clId="{6FB112FD-F86B-4837-A5CA-9F1955381DC4}" dt="2022-02-17T01:31:41.410" v="486" actId="20577"/>
          <ac:spMkLst>
            <pc:docMk/>
            <pc:sldMk cId="3827908567" sldId="402"/>
            <ac:spMk id="21" creationId="{811F4E68-2E1C-4FDA-8D7D-619B798386CC}"/>
          </ac:spMkLst>
        </pc:spChg>
        <pc:spChg chg="mod">
          <ac:chgData name="최 선영" userId="6f47dacf0b429c87" providerId="LiveId" clId="{6FB112FD-F86B-4837-A5CA-9F1955381DC4}" dt="2022-02-17T01:33:54.088" v="506" actId="20577"/>
          <ac:spMkLst>
            <pc:docMk/>
            <pc:sldMk cId="3827908567" sldId="402"/>
            <ac:spMk id="24" creationId="{5D38B78E-8324-418D-AC11-DB93FDCF6B49}"/>
          </ac:spMkLst>
        </pc:spChg>
        <pc:spChg chg="del">
          <ac:chgData name="최 선영" userId="6f47dacf0b429c87" providerId="LiveId" clId="{6FB112FD-F86B-4837-A5CA-9F1955381DC4}" dt="2022-02-17T01:30:22.437" v="331" actId="478"/>
          <ac:spMkLst>
            <pc:docMk/>
            <pc:sldMk cId="3827908567" sldId="402"/>
            <ac:spMk id="28" creationId="{E90BA54E-9414-45CA-AA6C-5BCE856C0A21}"/>
          </ac:spMkLst>
        </pc:spChg>
        <pc:grpChg chg="add del">
          <ac:chgData name="최 선영" userId="6f47dacf0b429c87" providerId="LiveId" clId="{6FB112FD-F86B-4837-A5CA-9F1955381DC4}" dt="2022-02-17T01:30:20.562" v="330" actId="21"/>
          <ac:grpSpMkLst>
            <pc:docMk/>
            <pc:sldMk cId="3827908567" sldId="402"/>
            <ac:grpSpMk id="31" creationId="{2A4E97B2-68FE-43AD-96EF-FEB7AB14802A}"/>
          </ac:grpSpMkLst>
        </pc:grpChg>
      </pc:sldChg>
      <pc:sldChg chg="add setBg">
        <pc:chgData name="최 선영" userId="6f47dacf0b429c87" providerId="LiveId" clId="{6FB112FD-F86B-4837-A5CA-9F1955381DC4}" dt="2022-02-17T00:24:28.405" v="42"/>
        <pc:sldMkLst>
          <pc:docMk/>
          <pc:sldMk cId="0" sldId="415"/>
        </pc:sldMkLst>
      </pc:sldChg>
      <pc:sldChg chg="add setBg">
        <pc:chgData name="최 선영" userId="6f47dacf0b429c87" providerId="LiveId" clId="{6FB112FD-F86B-4837-A5CA-9F1955381DC4}" dt="2022-02-17T00:26:37.039" v="54"/>
        <pc:sldMkLst>
          <pc:docMk/>
          <pc:sldMk cId="1515731274" sldId="416"/>
        </pc:sldMkLst>
      </pc:sldChg>
      <pc:sldChg chg="add setBg">
        <pc:chgData name="최 선영" userId="6f47dacf0b429c87" providerId="LiveId" clId="{6FB112FD-F86B-4837-A5CA-9F1955381DC4}" dt="2022-02-17T00:27:38.372" v="57"/>
        <pc:sldMkLst>
          <pc:docMk/>
          <pc:sldMk cId="3224962118" sldId="417"/>
        </pc:sldMkLst>
      </pc:sldChg>
      <pc:sldChg chg="addSp delSp modSp add mod setBg modCm">
        <pc:chgData name="최 선영" userId="6f47dacf0b429c87" providerId="LiveId" clId="{6FB112FD-F86B-4837-A5CA-9F1955381DC4}" dt="2022-02-17T01:38:14.413" v="690" actId="1076"/>
        <pc:sldMkLst>
          <pc:docMk/>
          <pc:sldMk cId="2653593786" sldId="418"/>
        </pc:sldMkLst>
        <pc:spChg chg="add mod">
          <ac:chgData name="최 선영" userId="6f47dacf0b429c87" providerId="LiveId" clId="{6FB112FD-F86B-4837-A5CA-9F1955381DC4}" dt="2022-02-17T01:38:01.250" v="688" actId="164"/>
          <ac:spMkLst>
            <pc:docMk/>
            <pc:sldMk cId="2653593786" sldId="418"/>
            <ac:spMk id="9" creationId="{280FFCC1-B278-48A0-9BCE-88EBAAF93C5E}"/>
          </ac:spMkLst>
        </pc:spChg>
        <pc:spChg chg="del">
          <ac:chgData name="최 선영" userId="6f47dacf0b429c87" providerId="LiveId" clId="{6FB112FD-F86B-4837-A5CA-9F1955381DC4}" dt="2022-02-17T01:32:56.677" v="489" actId="478"/>
          <ac:spMkLst>
            <pc:docMk/>
            <pc:sldMk cId="2653593786" sldId="418"/>
            <ac:spMk id="18" creationId="{793CD0A5-3A85-40FC-9104-8EB4C8C178D2}"/>
          </ac:spMkLst>
        </pc:spChg>
        <pc:spChg chg="mod">
          <ac:chgData name="최 선영" userId="6f47dacf0b429c87" providerId="LiveId" clId="{6FB112FD-F86B-4837-A5CA-9F1955381DC4}" dt="2022-02-17T01:35:18.733" v="539" actId="1038"/>
          <ac:spMkLst>
            <pc:docMk/>
            <pc:sldMk cId="2653593786" sldId="418"/>
            <ac:spMk id="20" creationId="{C5744D23-595A-49AF-ABF8-349A654FD63A}"/>
          </ac:spMkLst>
        </pc:spChg>
        <pc:spChg chg="mod">
          <ac:chgData name="최 선영" userId="6f47dacf0b429c87" providerId="LiveId" clId="{6FB112FD-F86B-4837-A5CA-9F1955381DC4}" dt="2022-02-17T01:37:08.682" v="600" actId="1076"/>
          <ac:spMkLst>
            <pc:docMk/>
            <pc:sldMk cId="2653593786" sldId="418"/>
            <ac:spMk id="21" creationId="{811F4E68-2E1C-4FDA-8D7D-619B798386CC}"/>
          </ac:spMkLst>
        </pc:spChg>
        <pc:spChg chg="add mod">
          <ac:chgData name="최 선영" userId="6f47dacf0b429c87" providerId="LiveId" clId="{6FB112FD-F86B-4837-A5CA-9F1955381DC4}" dt="2022-02-17T01:38:01.250" v="688" actId="164"/>
          <ac:spMkLst>
            <pc:docMk/>
            <pc:sldMk cId="2653593786" sldId="418"/>
            <ac:spMk id="22" creationId="{2D98B744-94C2-49F8-8CB1-498273C0ABB0}"/>
          </ac:spMkLst>
        </pc:spChg>
        <pc:spChg chg="add mod">
          <ac:chgData name="최 선영" userId="6f47dacf0b429c87" providerId="LiveId" clId="{6FB112FD-F86B-4837-A5CA-9F1955381DC4}" dt="2022-02-17T01:38:01.250" v="688" actId="164"/>
          <ac:spMkLst>
            <pc:docMk/>
            <pc:sldMk cId="2653593786" sldId="418"/>
            <ac:spMk id="23" creationId="{8ED6DE39-5391-4FDF-B235-FFA75D330CF9}"/>
          </ac:spMkLst>
        </pc:spChg>
        <pc:spChg chg="mod">
          <ac:chgData name="최 선영" userId="6f47dacf0b429c87" providerId="LiveId" clId="{6FB112FD-F86B-4837-A5CA-9F1955381DC4}" dt="2022-02-17T01:33:49.821" v="504" actId="20577"/>
          <ac:spMkLst>
            <pc:docMk/>
            <pc:sldMk cId="2653593786" sldId="418"/>
            <ac:spMk id="24" creationId="{5D38B78E-8324-418D-AC11-DB93FDCF6B49}"/>
          </ac:spMkLst>
        </pc:spChg>
        <pc:spChg chg="del">
          <ac:chgData name="최 선영" userId="6f47dacf0b429c87" providerId="LiveId" clId="{6FB112FD-F86B-4837-A5CA-9F1955381DC4}" dt="2022-02-17T01:33:01.552" v="493" actId="478"/>
          <ac:spMkLst>
            <pc:docMk/>
            <pc:sldMk cId="2653593786" sldId="418"/>
            <ac:spMk id="28" creationId="{E90BA54E-9414-45CA-AA6C-5BCE856C0A21}"/>
          </ac:spMkLst>
        </pc:spChg>
        <pc:grpChg chg="mod">
          <ac:chgData name="최 선영" userId="6f47dacf0b429c87" providerId="LiveId" clId="{6FB112FD-F86B-4837-A5CA-9F1955381DC4}" dt="2022-02-17T01:34:38.686" v="522" actId="1076"/>
          <ac:grpSpMkLst>
            <pc:docMk/>
            <pc:sldMk cId="2653593786" sldId="418"/>
            <ac:grpSpMk id="3" creationId="{00000000-0000-0000-0000-000000000000}"/>
          </ac:grpSpMkLst>
        </pc:grpChg>
        <pc:grpChg chg="add mod">
          <ac:chgData name="최 선영" userId="6f47dacf0b429c87" providerId="LiveId" clId="{6FB112FD-F86B-4837-A5CA-9F1955381DC4}" dt="2022-02-17T01:38:14.413" v="690" actId="1076"/>
          <ac:grpSpMkLst>
            <pc:docMk/>
            <pc:sldMk cId="2653593786" sldId="418"/>
            <ac:grpSpMk id="11" creationId="{34F981BA-546B-452E-B6B9-10B6D44C82AB}"/>
          </ac:grpSpMkLst>
        </pc:grpChg>
        <pc:grpChg chg="add del mod">
          <ac:chgData name="최 선영" userId="6f47dacf0b429c87" providerId="LiveId" clId="{6FB112FD-F86B-4837-A5CA-9F1955381DC4}" dt="2022-02-17T01:38:01.250" v="688" actId="164"/>
          <ac:grpSpMkLst>
            <pc:docMk/>
            <pc:sldMk cId="2653593786" sldId="418"/>
            <ac:grpSpMk id="31" creationId="{2A4E97B2-68FE-43AD-96EF-FEB7AB14802A}"/>
          </ac:grpSpMkLst>
        </pc:grpChg>
      </pc:sldChg>
    </pc:docChg>
  </pc:docChgLst>
  <pc:docChgLst>
    <pc:chgData name="최 선영" userId="6f47dacf0b429c87" providerId="LiveId" clId="{AE9AE10C-908C-48F6-BCFD-B206701FF463}"/>
    <pc:docChg chg="undo custSel addSld delSld modSld sldOrd">
      <pc:chgData name="최 선영" userId="6f47dacf0b429c87" providerId="LiveId" clId="{AE9AE10C-908C-48F6-BCFD-B206701FF463}" dt="2022-02-16T06:07:47.014" v="2367"/>
      <pc:docMkLst>
        <pc:docMk/>
      </pc:docMkLst>
      <pc:sldChg chg="ord">
        <pc:chgData name="최 선영" userId="6f47dacf0b429c87" providerId="LiveId" clId="{AE9AE10C-908C-48F6-BCFD-B206701FF463}" dt="2022-02-16T03:32:45.899" v="2113"/>
        <pc:sldMkLst>
          <pc:docMk/>
          <pc:sldMk cId="3777958541" sldId="316"/>
        </pc:sldMkLst>
      </pc:sldChg>
      <pc:sldChg chg="delSp modSp mod">
        <pc:chgData name="최 선영" userId="6f47dacf0b429c87" providerId="LiveId" clId="{AE9AE10C-908C-48F6-BCFD-B206701FF463}" dt="2022-02-16T03:34:14.062" v="2126" actId="1440"/>
        <pc:sldMkLst>
          <pc:docMk/>
          <pc:sldMk cId="1316847234" sldId="320"/>
        </pc:sldMkLst>
        <pc:spChg chg="mod topLvl">
          <ac:chgData name="최 선영" userId="6f47dacf0b429c87" providerId="LiveId" clId="{AE9AE10C-908C-48F6-BCFD-B206701FF463}" dt="2022-02-16T03:33:29.201" v="2114" actId="165"/>
          <ac:spMkLst>
            <pc:docMk/>
            <pc:sldMk cId="1316847234" sldId="320"/>
            <ac:spMk id="2" creationId="{FB734957-7000-4C1A-84C7-E053CC508C3B}"/>
          </ac:spMkLst>
        </pc:spChg>
        <pc:spChg chg="mod topLvl">
          <ac:chgData name="최 선영" userId="6f47dacf0b429c87" providerId="LiveId" clId="{AE9AE10C-908C-48F6-BCFD-B206701FF463}" dt="2022-02-16T03:33:29.201" v="2114" actId="165"/>
          <ac:spMkLst>
            <pc:docMk/>
            <pc:sldMk cId="1316847234" sldId="320"/>
            <ac:spMk id="5" creationId="{D8D96C27-48EC-4854-9345-59FC22BE9018}"/>
          </ac:spMkLst>
        </pc:spChg>
        <pc:spChg chg="mod">
          <ac:chgData name="최 선영" userId="6f47dacf0b429c87" providerId="LiveId" clId="{AE9AE10C-908C-48F6-BCFD-B206701FF463}" dt="2022-02-16T03:33:29.201" v="2114" actId="165"/>
          <ac:spMkLst>
            <pc:docMk/>
            <pc:sldMk cId="1316847234" sldId="320"/>
            <ac:spMk id="8" creationId="{AD480CD5-B0BF-4BA0-BE91-08166EB91F4A}"/>
          </ac:spMkLst>
        </pc:spChg>
        <pc:spChg chg="mod">
          <ac:chgData name="최 선영" userId="6f47dacf0b429c87" providerId="LiveId" clId="{AE9AE10C-908C-48F6-BCFD-B206701FF463}" dt="2022-02-16T03:33:29.201" v="2114" actId="165"/>
          <ac:spMkLst>
            <pc:docMk/>
            <pc:sldMk cId="1316847234" sldId="320"/>
            <ac:spMk id="10" creationId="{7DADEA2D-D5DC-4F87-A6B4-74B5C1AE6F17}"/>
          </ac:spMkLst>
        </pc:spChg>
        <pc:spChg chg="mod topLvl">
          <ac:chgData name="최 선영" userId="6f47dacf0b429c87" providerId="LiveId" clId="{AE9AE10C-908C-48F6-BCFD-B206701FF463}" dt="2022-02-16T03:34:10.859" v="2124" actId="1038"/>
          <ac:spMkLst>
            <pc:docMk/>
            <pc:sldMk cId="1316847234" sldId="320"/>
            <ac:spMk id="16" creationId="{C9DEEA29-D352-4B53-A09E-5EAFADCFE44D}"/>
          </ac:spMkLst>
        </pc:spChg>
        <pc:spChg chg="mod topLvl">
          <ac:chgData name="최 선영" userId="6f47dacf0b429c87" providerId="LiveId" clId="{AE9AE10C-908C-48F6-BCFD-B206701FF463}" dt="2022-02-16T03:33:34.603" v="2115" actId="165"/>
          <ac:spMkLst>
            <pc:docMk/>
            <pc:sldMk cId="1316847234" sldId="320"/>
            <ac:spMk id="17" creationId="{37D74572-D279-4664-B1F4-BA1D3529513D}"/>
          </ac:spMkLst>
        </pc:spChg>
        <pc:spChg chg="mod topLvl">
          <ac:chgData name="최 선영" userId="6f47dacf0b429c87" providerId="LiveId" clId="{AE9AE10C-908C-48F6-BCFD-B206701FF463}" dt="2022-02-16T03:33:34.603" v="2115" actId="165"/>
          <ac:spMkLst>
            <pc:docMk/>
            <pc:sldMk cId="1316847234" sldId="320"/>
            <ac:spMk id="18" creationId="{CEC4B924-26E6-45C8-B40F-63E29D7E0E56}"/>
          </ac:spMkLst>
        </pc:spChg>
        <pc:spChg chg="mod topLvl">
          <ac:chgData name="최 선영" userId="6f47dacf0b429c87" providerId="LiveId" clId="{AE9AE10C-908C-48F6-BCFD-B206701FF463}" dt="2022-02-16T03:33:34.603" v="2115" actId="165"/>
          <ac:spMkLst>
            <pc:docMk/>
            <pc:sldMk cId="1316847234" sldId="320"/>
            <ac:spMk id="19" creationId="{BDE0FE75-FE77-4048-98C4-695D17BA7B6E}"/>
          </ac:spMkLst>
        </pc:spChg>
        <pc:spChg chg="mod topLvl">
          <ac:chgData name="최 선영" userId="6f47dacf0b429c87" providerId="LiveId" clId="{AE9AE10C-908C-48F6-BCFD-B206701FF463}" dt="2022-02-16T03:33:29.201" v="2114" actId="165"/>
          <ac:spMkLst>
            <pc:docMk/>
            <pc:sldMk cId="1316847234" sldId="320"/>
            <ac:spMk id="24" creationId="{5D38B78E-8324-418D-AC11-DB93FDCF6B49}"/>
          </ac:spMkLst>
        </pc:spChg>
        <pc:grpChg chg="del">
          <ac:chgData name="최 선영" userId="6f47dacf0b429c87" providerId="LiveId" clId="{AE9AE10C-908C-48F6-BCFD-B206701FF463}" dt="2022-02-16T03:33:29.201" v="2114" actId="165"/>
          <ac:grpSpMkLst>
            <pc:docMk/>
            <pc:sldMk cId="1316847234" sldId="320"/>
            <ac:grpSpMk id="3" creationId="{00000000-0000-0000-0000-000000000000}"/>
          </ac:grpSpMkLst>
        </pc:grpChg>
        <pc:grpChg chg="del">
          <ac:chgData name="최 선영" userId="6f47dacf0b429c87" providerId="LiveId" clId="{AE9AE10C-908C-48F6-BCFD-B206701FF463}" dt="2022-02-16T03:33:34.603" v="2115" actId="165"/>
          <ac:grpSpMkLst>
            <pc:docMk/>
            <pc:sldMk cId="1316847234" sldId="320"/>
            <ac:grpSpMk id="7" creationId="{07401292-9F68-47B6-90EB-498AE216EB04}"/>
          </ac:grpSpMkLst>
        </pc:grpChg>
        <pc:grpChg chg="mod topLvl">
          <ac:chgData name="최 선영" userId="6f47dacf0b429c87" providerId="LiveId" clId="{AE9AE10C-908C-48F6-BCFD-B206701FF463}" dt="2022-02-16T03:33:29.201" v="2114" actId="165"/>
          <ac:grpSpMkLst>
            <pc:docMk/>
            <pc:sldMk cId="1316847234" sldId="320"/>
            <ac:grpSpMk id="12" creationId="{D925E57D-2ADC-48A8-9579-CCF61E25D877}"/>
          </ac:grpSpMkLst>
        </pc:grpChg>
        <pc:picChg chg="mod topLvl">
          <ac:chgData name="최 선영" userId="6f47dacf0b429c87" providerId="LiveId" clId="{AE9AE10C-908C-48F6-BCFD-B206701FF463}" dt="2022-02-16T03:34:14.062" v="2126" actId="1440"/>
          <ac:picMkLst>
            <pc:docMk/>
            <pc:sldMk cId="1316847234" sldId="320"/>
            <ac:picMk id="14" creationId="{85465DA9-AE1A-4B3E-8E0F-934BA1398731}"/>
          </ac:picMkLst>
        </pc:picChg>
        <pc:picChg chg="mod topLvl">
          <ac:chgData name="최 선영" userId="6f47dacf0b429c87" providerId="LiveId" clId="{AE9AE10C-908C-48F6-BCFD-B206701FF463}" dt="2022-02-16T03:34:09.981" v="2122" actId="1440"/>
          <ac:picMkLst>
            <pc:docMk/>
            <pc:sldMk cId="1316847234" sldId="320"/>
            <ac:picMk id="15" creationId="{8A009CF3-D736-4A80-83A5-8DF7121773BC}"/>
          </ac:picMkLst>
        </pc:picChg>
        <pc:picChg chg="mod topLvl">
          <ac:chgData name="최 선영" userId="6f47dacf0b429c87" providerId="LiveId" clId="{AE9AE10C-908C-48F6-BCFD-B206701FF463}" dt="2022-02-16T03:33:34.603" v="2115" actId="165"/>
          <ac:picMkLst>
            <pc:docMk/>
            <pc:sldMk cId="1316847234" sldId="320"/>
            <ac:picMk id="20" creationId="{925B9811-D306-49C3-A78D-A4A4187A720A}"/>
          </ac:picMkLst>
        </pc:picChg>
      </pc:sldChg>
      <pc:sldChg chg="addSp delSp modSp mod">
        <pc:chgData name="최 선영" userId="6f47dacf0b429c87" providerId="LiveId" clId="{AE9AE10C-908C-48F6-BCFD-B206701FF463}" dt="2022-02-16T03:15:20.217" v="1744" actId="1076"/>
        <pc:sldMkLst>
          <pc:docMk/>
          <pc:sldMk cId="2860236445" sldId="322"/>
        </pc:sldMkLst>
        <pc:spChg chg="mod">
          <ac:chgData name="최 선영" userId="6f47dacf0b429c87" providerId="LiveId" clId="{AE9AE10C-908C-48F6-BCFD-B206701FF463}" dt="2022-02-16T03:15:20.217" v="1744" actId="1076"/>
          <ac:spMkLst>
            <pc:docMk/>
            <pc:sldMk cId="2860236445" sldId="322"/>
            <ac:spMk id="13" creationId="{7DE045CA-F2DA-46D4-B76E-D9450C0DE433}"/>
          </ac:spMkLst>
        </pc:spChg>
        <pc:spChg chg="add mod">
          <ac:chgData name="최 선영" userId="6f47dacf0b429c87" providerId="LiveId" clId="{AE9AE10C-908C-48F6-BCFD-B206701FF463}" dt="2022-02-16T03:14:56.747" v="1742" actId="1076"/>
          <ac:spMkLst>
            <pc:docMk/>
            <pc:sldMk cId="2860236445" sldId="322"/>
            <ac:spMk id="19" creationId="{6B905A50-0EBB-4CD3-B933-7A34FFBDC23A}"/>
          </ac:spMkLst>
        </pc:spChg>
        <pc:grpChg chg="mod">
          <ac:chgData name="최 선영" userId="6f47dacf0b429c87" providerId="LiveId" clId="{AE9AE10C-908C-48F6-BCFD-B206701FF463}" dt="2022-02-16T03:10:39.472" v="1680" actId="1076"/>
          <ac:grpSpMkLst>
            <pc:docMk/>
            <pc:sldMk cId="2860236445" sldId="322"/>
            <ac:grpSpMk id="4" creationId="{33EC443F-744C-4016-90EF-189CFD6CEA1F}"/>
          </ac:grpSpMkLst>
        </pc:grpChg>
        <pc:picChg chg="add mod modCrop">
          <ac:chgData name="최 선영" userId="6f47dacf0b429c87" providerId="LiveId" clId="{AE9AE10C-908C-48F6-BCFD-B206701FF463}" dt="2022-02-16T03:14:12.793" v="1699" actId="1076"/>
          <ac:picMkLst>
            <pc:docMk/>
            <pc:sldMk cId="2860236445" sldId="322"/>
            <ac:picMk id="15" creationId="{7029DF4F-A4B7-4C1F-B1B3-0C3385042E5C}"/>
          </ac:picMkLst>
        </pc:picChg>
        <pc:cxnChg chg="add del mod">
          <ac:chgData name="최 선영" userId="6f47dacf0b429c87" providerId="LiveId" clId="{AE9AE10C-908C-48F6-BCFD-B206701FF463}" dt="2022-02-16T03:10:54.204" v="1693" actId="478"/>
          <ac:cxnSpMkLst>
            <pc:docMk/>
            <pc:sldMk cId="2860236445" sldId="322"/>
            <ac:cxnSpMk id="17" creationId="{FB80FAD7-748C-4A0B-A1EF-0710565E77D2}"/>
          </ac:cxnSpMkLst>
        </pc:cxnChg>
        <pc:cxnChg chg="add del mod">
          <ac:chgData name="최 선영" userId="6f47dacf0b429c87" providerId="LiveId" clId="{AE9AE10C-908C-48F6-BCFD-B206701FF463}" dt="2022-02-16T03:11:29.892" v="1696" actId="478"/>
          <ac:cxnSpMkLst>
            <pc:docMk/>
            <pc:sldMk cId="2860236445" sldId="322"/>
            <ac:cxnSpMk id="21" creationId="{77B990A0-E3EC-4736-9848-7D9EE2A351B7}"/>
          </ac:cxnSpMkLst>
        </pc:cxnChg>
        <pc:cxnChg chg="add mod">
          <ac:chgData name="최 선영" userId="6f47dacf0b429c87" providerId="LiveId" clId="{AE9AE10C-908C-48F6-BCFD-B206701FF463}" dt="2022-02-16T03:15:18.002" v="1743" actId="1076"/>
          <ac:cxnSpMkLst>
            <pc:docMk/>
            <pc:sldMk cId="2860236445" sldId="322"/>
            <ac:cxnSpMk id="23" creationId="{4CDAC5D8-4B5F-4D50-B2F7-D344238BF64A}"/>
          </ac:cxnSpMkLst>
        </pc:cxnChg>
      </pc:sldChg>
      <pc:sldChg chg="addSp delSp modSp mod">
        <pc:chgData name="최 선영" userId="6f47dacf0b429c87" providerId="LiveId" clId="{AE9AE10C-908C-48F6-BCFD-B206701FF463}" dt="2022-02-16T03:19:56.314" v="1793" actId="1038"/>
        <pc:sldMkLst>
          <pc:docMk/>
          <pc:sldMk cId="1553403930" sldId="323"/>
        </pc:sldMkLst>
        <pc:spChg chg="add mod">
          <ac:chgData name="최 선영" userId="6f47dacf0b429c87" providerId="LiveId" clId="{AE9AE10C-908C-48F6-BCFD-B206701FF463}" dt="2022-02-16T03:19:51.137" v="1790" actId="1076"/>
          <ac:spMkLst>
            <pc:docMk/>
            <pc:sldMk cId="1553403930" sldId="323"/>
            <ac:spMk id="18" creationId="{241B38A1-04D2-4144-A2D2-235CC945CFFF}"/>
          </ac:spMkLst>
        </pc:spChg>
        <pc:picChg chg="mod">
          <ac:chgData name="최 선영" userId="6f47dacf0b429c87" providerId="LiveId" clId="{AE9AE10C-908C-48F6-BCFD-B206701FF463}" dt="2022-02-16T03:18:31.369" v="1753" actId="1076"/>
          <ac:picMkLst>
            <pc:docMk/>
            <pc:sldMk cId="1553403930" sldId="323"/>
            <ac:picMk id="9" creationId="{307D4FA3-E4F6-4ABF-9C91-AA9A154C0174}"/>
          </ac:picMkLst>
        </pc:picChg>
        <pc:picChg chg="add del mod modCrop">
          <ac:chgData name="최 선영" userId="6f47dacf0b429c87" providerId="LiveId" clId="{AE9AE10C-908C-48F6-BCFD-B206701FF463}" dt="2022-02-16T03:17:45.555" v="1748" actId="478"/>
          <ac:picMkLst>
            <pc:docMk/>
            <pc:sldMk cId="1553403930" sldId="323"/>
            <ac:picMk id="13" creationId="{E021AF75-6C29-4EBC-AD8C-AD330FDF17AF}"/>
          </ac:picMkLst>
        </pc:picChg>
        <pc:picChg chg="add mod">
          <ac:chgData name="최 선영" userId="6f47dacf0b429c87" providerId="LiveId" clId="{AE9AE10C-908C-48F6-BCFD-B206701FF463}" dt="2022-02-16T03:19:56.314" v="1793" actId="1038"/>
          <ac:picMkLst>
            <pc:docMk/>
            <pc:sldMk cId="1553403930" sldId="323"/>
            <ac:picMk id="17" creationId="{DFFFC96A-3B9F-48BE-A61B-897CBA77193B}"/>
          </ac:picMkLst>
        </pc:picChg>
      </pc:sldChg>
      <pc:sldChg chg="modSp mod">
        <pc:chgData name="최 선영" userId="6f47dacf0b429c87" providerId="LiveId" clId="{AE9AE10C-908C-48F6-BCFD-B206701FF463}" dt="2022-02-16T03:19:30.523" v="1786" actId="255"/>
        <pc:sldMkLst>
          <pc:docMk/>
          <pc:sldMk cId="3815032658" sldId="324"/>
        </pc:sldMkLst>
        <pc:spChg chg="mod">
          <ac:chgData name="최 선영" userId="6f47dacf0b429c87" providerId="LiveId" clId="{AE9AE10C-908C-48F6-BCFD-B206701FF463}" dt="2022-02-16T03:19:30.523" v="1786" actId="255"/>
          <ac:spMkLst>
            <pc:docMk/>
            <pc:sldMk cId="3815032658" sldId="324"/>
            <ac:spMk id="18" creationId="{0874C40F-47A4-47F7-B7CB-CF45722CADDD}"/>
          </ac:spMkLst>
        </pc:spChg>
      </pc:sldChg>
      <pc:sldChg chg="modSp mod">
        <pc:chgData name="최 선영" userId="6f47dacf0b429c87" providerId="LiveId" clId="{AE9AE10C-908C-48F6-BCFD-B206701FF463}" dt="2022-02-16T05:25:51.882" v="2129" actId="1440"/>
        <pc:sldMkLst>
          <pc:docMk/>
          <pc:sldMk cId="0" sldId="358"/>
        </pc:sldMkLst>
        <pc:picChg chg="mod">
          <ac:chgData name="최 선영" userId="6f47dacf0b429c87" providerId="LiveId" clId="{AE9AE10C-908C-48F6-BCFD-B206701FF463}" dt="2022-02-16T05:25:51.882" v="2129" actId="1440"/>
          <ac:picMkLst>
            <pc:docMk/>
            <pc:sldMk cId="0" sldId="358"/>
            <ac:picMk id="34" creationId="{00000000-0000-0000-0000-000000000000}"/>
          </ac:picMkLst>
        </pc:picChg>
      </pc:sldChg>
      <pc:sldChg chg="addSp delSp modSp mod">
        <pc:chgData name="최 선영" userId="6f47dacf0b429c87" providerId="LiveId" clId="{AE9AE10C-908C-48F6-BCFD-B206701FF463}" dt="2022-02-16T05:28:10.119" v="2191" actId="1076"/>
        <pc:sldMkLst>
          <pc:docMk/>
          <pc:sldMk cId="0" sldId="359"/>
        </pc:sldMkLst>
        <pc:spChg chg="mod">
          <ac:chgData name="최 선영" userId="6f47dacf0b429c87" providerId="LiveId" clId="{AE9AE10C-908C-48F6-BCFD-B206701FF463}" dt="2022-02-16T05:28:10.119" v="2191" actId="1076"/>
          <ac:spMkLst>
            <pc:docMk/>
            <pc:sldMk cId="0" sldId="359"/>
            <ac:spMk id="32" creationId="{00000000-0000-0000-0000-000000000000}"/>
          </ac:spMkLst>
        </pc:spChg>
        <pc:spChg chg="mod">
          <ac:chgData name="최 선영" userId="6f47dacf0b429c87" providerId="LiveId" clId="{AE9AE10C-908C-48F6-BCFD-B206701FF463}" dt="2022-02-16T05:26:46.792" v="2176" actId="1076"/>
          <ac:spMkLst>
            <pc:docMk/>
            <pc:sldMk cId="0" sldId="359"/>
            <ac:spMk id="38" creationId="{00000000-0000-0000-0000-000000000000}"/>
          </ac:spMkLst>
        </pc:spChg>
        <pc:spChg chg="del mod">
          <ac:chgData name="최 선영" userId="6f47dacf0b429c87" providerId="LiveId" clId="{AE9AE10C-908C-48F6-BCFD-B206701FF463}" dt="2022-02-16T05:26:28.071" v="2157" actId="478"/>
          <ac:spMkLst>
            <pc:docMk/>
            <pc:sldMk cId="0" sldId="359"/>
            <ac:spMk id="44" creationId="{00000000-0000-0000-0000-000000000000}"/>
          </ac:spMkLst>
        </pc:spChg>
        <pc:grpChg chg="mod">
          <ac:chgData name="최 선영" userId="6f47dacf0b429c87" providerId="LiveId" clId="{AE9AE10C-908C-48F6-BCFD-B206701FF463}" dt="2022-02-16T05:28:04.293" v="2190" actId="1076"/>
          <ac:grpSpMkLst>
            <pc:docMk/>
            <pc:sldMk cId="0" sldId="359"/>
            <ac:grpSpMk id="3" creationId="{00000000-0000-0000-0000-000000000000}"/>
          </ac:grpSpMkLst>
        </pc:grpChg>
        <pc:picChg chg="mod">
          <ac:chgData name="최 선영" userId="6f47dacf0b429c87" providerId="LiveId" clId="{AE9AE10C-908C-48F6-BCFD-B206701FF463}" dt="2022-02-16T05:26:40.472" v="2175" actId="1038"/>
          <ac:picMkLst>
            <pc:docMk/>
            <pc:sldMk cId="0" sldId="359"/>
            <ac:picMk id="42" creationId="{00000000-0000-0000-0000-000000000000}"/>
          </ac:picMkLst>
        </pc:picChg>
        <pc:cxnChg chg="add del">
          <ac:chgData name="최 선영" userId="6f47dacf0b429c87" providerId="LiveId" clId="{AE9AE10C-908C-48F6-BCFD-B206701FF463}" dt="2022-02-16T05:26:54.306" v="2179" actId="478"/>
          <ac:cxnSpMkLst>
            <pc:docMk/>
            <pc:sldMk cId="0" sldId="359"/>
            <ac:cxnSpMk id="6" creationId="{E3826E5F-39B0-4480-9AF0-B01A1EA0B961}"/>
          </ac:cxnSpMkLst>
        </pc:cxnChg>
        <pc:cxnChg chg="add del mod">
          <ac:chgData name="최 선영" userId="6f47dacf0b429c87" providerId="LiveId" clId="{AE9AE10C-908C-48F6-BCFD-B206701FF463}" dt="2022-02-16T05:27:22.217" v="2181" actId="478"/>
          <ac:cxnSpMkLst>
            <pc:docMk/>
            <pc:sldMk cId="0" sldId="359"/>
            <ac:cxnSpMk id="9" creationId="{84BA7A08-1C1A-4A9B-8C48-CB1DE1B7D58D}"/>
          </ac:cxnSpMkLst>
        </pc:cxnChg>
        <pc:cxnChg chg="add del mod">
          <ac:chgData name="최 선영" userId="6f47dacf0b429c87" providerId="LiveId" clId="{AE9AE10C-908C-48F6-BCFD-B206701FF463}" dt="2022-02-16T05:27:41.601" v="2184" actId="478"/>
          <ac:cxnSpMkLst>
            <pc:docMk/>
            <pc:sldMk cId="0" sldId="359"/>
            <ac:cxnSpMk id="13" creationId="{A0D801E3-E3F1-4292-8FC4-33DB4D306884}"/>
          </ac:cxnSpMkLst>
        </pc:cxnChg>
        <pc:cxnChg chg="add mod">
          <ac:chgData name="최 선영" userId="6f47dacf0b429c87" providerId="LiveId" clId="{AE9AE10C-908C-48F6-BCFD-B206701FF463}" dt="2022-02-16T05:27:55.571" v="2187" actId="1582"/>
          <ac:cxnSpMkLst>
            <pc:docMk/>
            <pc:sldMk cId="0" sldId="359"/>
            <ac:cxnSpMk id="15" creationId="{2C765E31-5E65-4951-A546-F02D5A92390C}"/>
          </ac:cxnSpMkLst>
        </pc:cxnChg>
        <pc:cxnChg chg="del mod">
          <ac:chgData name="최 선영" userId="6f47dacf0b429c87" providerId="LiveId" clId="{AE9AE10C-908C-48F6-BCFD-B206701FF463}" dt="2022-02-16T05:26:48.518" v="2177" actId="478"/>
          <ac:cxnSpMkLst>
            <pc:docMk/>
            <pc:sldMk cId="0" sldId="359"/>
            <ac:cxnSpMk id="39" creationId="{00000000-0000-0000-0000-000000000000}"/>
          </ac:cxnSpMkLst>
        </pc:cxnChg>
      </pc:sldChg>
      <pc:sldChg chg="modSp mod">
        <pc:chgData name="최 선영" userId="6f47dacf0b429c87" providerId="LiveId" clId="{AE9AE10C-908C-48F6-BCFD-B206701FF463}" dt="2022-02-16T05:28:40.070" v="2197" actId="1076"/>
        <pc:sldMkLst>
          <pc:docMk/>
          <pc:sldMk cId="0" sldId="360"/>
        </pc:sldMkLst>
        <pc:picChg chg="mod">
          <ac:chgData name="최 선영" userId="6f47dacf0b429c87" providerId="LiveId" clId="{AE9AE10C-908C-48F6-BCFD-B206701FF463}" dt="2022-02-16T05:28:40.070" v="2197" actId="1076"/>
          <ac:picMkLst>
            <pc:docMk/>
            <pc:sldMk cId="0" sldId="360"/>
            <ac:picMk id="43" creationId="{00000000-0000-0000-0000-000000000000}"/>
          </ac:picMkLst>
        </pc:picChg>
        <pc:picChg chg="mod">
          <ac:chgData name="최 선영" userId="6f47dacf0b429c87" providerId="LiveId" clId="{AE9AE10C-908C-48F6-BCFD-B206701FF463}" dt="2022-02-16T05:28:29.822" v="2194" actId="1076"/>
          <ac:picMkLst>
            <pc:docMk/>
            <pc:sldMk cId="0" sldId="360"/>
            <ac:picMk id="44" creationId="{00000000-0000-0000-0000-000000000000}"/>
          </ac:picMkLst>
        </pc:picChg>
        <pc:picChg chg="mod">
          <ac:chgData name="최 선영" userId="6f47dacf0b429c87" providerId="LiveId" clId="{AE9AE10C-908C-48F6-BCFD-B206701FF463}" dt="2022-02-16T05:28:31.702" v="2195" actId="1076"/>
          <ac:picMkLst>
            <pc:docMk/>
            <pc:sldMk cId="0" sldId="360"/>
            <ac:picMk id="45" creationId="{00000000-0000-0000-0000-000000000000}"/>
          </ac:picMkLst>
        </pc:picChg>
      </pc:sldChg>
      <pc:sldChg chg="addSp modSp mod">
        <pc:chgData name="최 선영" userId="6f47dacf0b429c87" providerId="LiveId" clId="{AE9AE10C-908C-48F6-BCFD-B206701FF463}" dt="2022-02-16T05:36:29.854" v="2316" actId="1035"/>
        <pc:sldMkLst>
          <pc:docMk/>
          <pc:sldMk cId="0" sldId="361"/>
        </pc:sldMkLst>
        <pc:spChg chg="mod">
          <ac:chgData name="최 선영" userId="6f47dacf0b429c87" providerId="LiveId" clId="{AE9AE10C-908C-48F6-BCFD-B206701FF463}" dt="2022-02-16T05:35:10.944" v="2283" actId="1035"/>
          <ac:spMkLst>
            <pc:docMk/>
            <pc:sldMk cId="0" sldId="361"/>
            <ac:spMk id="46" creationId="{00000000-0000-0000-0000-000000000000}"/>
          </ac:spMkLst>
        </pc:spChg>
        <pc:spChg chg="mod">
          <ac:chgData name="최 선영" userId="6f47dacf0b429c87" providerId="LiveId" clId="{AE9AE10C-908C-48F6-BCFD-B206701FF463}" dt="2022-02-16T05:36:29.854" v="2316" actId="1035"/>
          <ac:spMkLst>
            <pc:docMk/>
            <pc:sldMk cId="0" sldId="361"/>
            <ac:spMk id="47" creationId="{00000000-0000-0000-0000-000000000000}"/>
          </ac:spMkLst>
        </pc:spChg>
        <pc:spChg chg="mod">
          <ac:chgData name="최 선영" userId="6f47dacf0b429c87" providerId="LiveId" clId="{AE9AE10C-908C-48F6-BCFD-B206701FF463}" dt="2022-02-16T05:30:20.657" v="2248" actId="1038"/>
          <ac:spMkLst>
            <pc:docMk/>
            <pc:sldMk cId="0" sldId="361"/>
            <ac:spMk id="53" creationId="{00000000-0000-0000-0000-000000000000}"/>
          </ac:spMkLst>
        </pc:spChg>
        <pc:spChg chg="mod">
          <ac:chgData name="최 선영" userId="6f47dacf0b429c87" providerId="LiveId" clId="{AE9AE10C-908C-48F6-BCFD-B206701FF463}" dt="2022-02-16T05:34:57.854" v="2268" actId="1037"/>
          <ac:spMkLst>
            <pc:docMk/>
            <pc:sldMk cId="0" sldId="361"/>
            <ac:spMk id="55" creationId="{00000000-0000-0000-0000-000000000000}"/>
          </ac:spMkLst>
        </pc:spChg>
        <pc:picChg chg="mod">
          <ac:chgData name="최 선영" userId="6f47dacf0b429c87" providerId="LiveId" clId="{AE9AE10C-908C-48F6-BCFD-B206701FF463}" dt="2022-02-16T05:29:24.366" v="2202" actId="1076"/>
          <ac:picMkLst>
            <pc:docMk/>
            <pc:sldMk cId="0" sldId="361"/>
            <ac:picMk id="49" creationId="{00000000-0000-0000-0000-000000000000}"/>
          </ac:picMkLst>
        </pc:picChg>
        <pc:picChg chg="mod">
          <ac:chgData name="최 선영" userId="6f47dacf0b429c87" providerId="LiveId" clId="{AE9AE10C-908C-48F6-BCFD-B206701FF463}" dt="2022-02-16T05:29:27.247" v="2203" actId="1076"/>
          <ac:picMkLst>
            <pc:docMk/>
            <pc:sldMk cId="0" sldId="361"/>
            <ac:picMk id="51" creationId="{00000000-0000-0000-0000-000000000000}"/>
          </ac:picMkLst>
        </pc:picChg>
        <pc:picChg chg="mod">
          <ac:chgData name="최 선영" userId="6f47dacf0b429c87" providerId="LiveId" clId="{AE9AE10C-908C-48F6-BCFD-B206701FF463}" dt="2022-02-16T05:35:25.838" v="2289" actId="1076"/>
          <ac:picMkLst>
            <pc:docMk/>
            <pc:sldMk cId="0" sldId="361"/>
            <ac:picMk id="54" creationId="{00000000-0000-0000-0000-000000000000}"/>
          </ac:picMkLst>
        </pc:picChg>
        <pc:cxnChg chg="add mod">
          <ac:chgData name="최 선영" userId="6f47dacf0b429c87" providerId="LiveId" clId="{AE9AE10C-908C-48F6-BCFD-B206701FF463}" dt="2022-02-16T05:35:58.640" v="2307" actId="1582"/>
          <ac:cxnSpMkLst>
            <pc:docMk/>
            <pc:sldMk cId="0" sldId="361"/>
            <ac:cxnSpMk id="6" creationId="{A0258FE4-DB3D-4E9C-8E8A-B1A743A0F21F}"/>
          </ac:cxnSpMkLst>
        </pc:cxnChg>
        <pc:cxnChg chg="mod">
          <ac:chgData name="최 선영" userId="6f47dacf0b429c87" providerId="LiveId" clId="{AE9AE10C-908C-48F6-BCFD-B206701FF463}" dt="2022-02-16T05:29:31.655" v="2204" actId="1076"/>
          <ac:cxnSpMkLst>
            <pc:docMk/>
            <pc:sldMk cId="0" sldId="361"/>
            <ac:cxnSpMk id="56" creationId="{00000000-0000-0000-0000-000000000000}"/>
          </ac:cxnSpMkLst>
        </pc:cxnChg>
        <pc:cxnChg chg="mod">
          <ac:chgData name="최 선영" userId="6f47dacf0b429c87" providerId="LiveId" clId="{AE9AE10C-908C-48F6-BCFD-B206701FF463}" dt="2022-02-16T05:35:01.383" v="2270" actId="1036"/>
          <ac:cxnSpMkLst>
            <pc:docMk/>
            <pc:sldMk cId="0" sldId="361"/>
            <ac:cxnSpMk id="57" creationId="{00000000-0000-0000-0000-000000000000}"/>
          </ac:cxnSpMkLst>
        </pc:cxnChg>
      </pc:sldChg>
      <pc:sldChg chg="addSp modSp mod">
        <pc:chgData name="최 선영" userId="6f47dacf0b429c87" providerId="LiveId" clId="{AE9AE10C-908C-48F6-BCFD-B206701FF463}" dt="2022-02-16T05:38:22.719" v="2324" actId="1582"/>
        <pc:sldMkLst>
          <pc:docMk/>
          <pc:sldMk cId="0" sldId="362"/>
        </pc:sldMkLst>
        <pc:spChg chg="mod">
          <ac:chgData name="최 선영" userId="6f47dacf0b429c87" providerId="LiveId" clId="{AE9AE10C-908C-48F6-BCFD-B206701FF463}" dt="2022-02-16T05:38:08.878" v="2321" actId="1076"/>
          <ac:spMkLst>
            <pc:docMk/>
            <pc:sldMk cId="0" sldId="362"/>
            <ac:spMk id="47" creationId="{00000000-0000-0000-0000-000000000000}"/>
          </ac:spMkLst>
        </pc:spChg>
        <pc:picChg chg="mod modCrop">
          <ac:chgData name="최 선영" userId="6f47dacf0b429c87" providerId="LiveId" clId="{AE9AE10C-908C-48F6-BCFD-B206701FF463}" dt="2022-02-16T05:32:22.345" v="2255" actId="1037"/>
          <ac:picMkLst>
            <pc:docMk/>
            <pc:sldMk cId="0" sldId="362"/>
            <ac:picMk id="60" creationId="{00000000-0000-0000-0000-000000000000}"/>
          </ac:picMkLst>
        </pc:picChg>
        <pc:cxnChg chg="add mod">
          <ac:chgData name="최 선영" userId="6f47dacf0b429c87" providerId="LiveId" clId="{AE9AE10C-908C-48F6-BCFD-B206701FF463}" dt="2022-02-16T05:38:22.719" v="2324" actId="1582"/>
          <ac:cxnSpMkLst>
            <pc:docMk/>
            <pc:sldMk cId="0" sldId="362"/>
            <ac:cxnSpMk id="6" creationId="{6BF63D72-3007-46CC-9713-69033C17381E}"/>
          </ac:cxnSpMkLst>
        </pc:cxnChg>
      </pc:sldChg>
      <pc:sldChg chg="addSp modSp mod ord">
        <pc:chgData name="최 선영" userId="6f47dacf0b429c87" providerId="LiveId" clId="{AE9AE10C-908C-48F6-BCFD-B206701FF463}" dt="2022-02-16T06:00:53.176" v="2344"/>
        <pc:sldMkLst>
          <pc:docMk/>
          <pc:sldMk cId="0" sldId="364"/>
        </pc:sldMkLst>
        <pc:spChg chg="mod">
          <ac:chgData name="최 선영" userId="6f47dacf0b429c87" providerId="LiveId" clId="{AE9AE10C-908C-48F6-BCFD-B206701FF463}" dt="2022-02-16T05:59:34.061" v="2339" actId="1035"/>
          <ac:spMkLst>
            <pc:docMk/>
            <pc:sldMk cId="0" sldId="364"/>
            <ac:spMk id="46" creationId="{00000000-0000-0000-0000-000000000000}"/>
          </ac:spMkLst>
        </pc:spChg>
        <pc:picChg chg="mod">
          <ac:chgData name="최 선영" userId="6f47dacf0b429c87" providerId="LiveId" clId="{AE9AE10C-908C-48F6-BCFD-B206701FF463}" dt="2022-02-16T05:59:26.508" v="2334" actId="1076"/>
          <ac:picMkLst>
            <pc:docMk/>
            <pc:sldMk cId="0" sldId="364"/>
            <ac:picMk id="64" creationId="{00000000-0000-0000-0000-000000000000}"/>
          </ac:picMkLst>
        </pc:picChg>
        <pc:cxnChg chg="add mod">
          <ac:chgData name="최 선영" userId="6f47dacf0b429c87" providerId="LiveId" clId="{AE9AE10C-908C-48F6-BCFD-B206701FF463}" dt="2022-02-16T05:59:48.380" v="2341" actId="14100"/>
          <ac:cxnSpMkLst>
            <pc:docMk/>
            <pc:sldMk cId="0" sldId="364"/>
            <ac:cxnSpMk id="6" creationId="{69F159F9-D291-42B8-9459-10FDA7BE16D0}"/>
          </ac:cxnSpMkLst>
        </pc:cxnChg>
        <pc:cxnChg chg="mod">
          <ac:chgData name="최 선영" userId="6f47dacf0b429c87" providerId="LiveId" clId="{AE9AE10C-908C-48F6-BCFD-B206701FF463}" dt="2022-02-16T05:59:34.061" v="2339" actId="1035"/>
          <ac:cxnSpMkLst>
            <pc:docMk/>
            <pc:sldMk cId="0" sldId="364"/>
            <ac:cxnSpMk id="62" creationId="{00000000-0000-0000-0000-000000000000}"/>
          </ac:cxnSpMkLst>
        </pc:cxnChg>
      </pc:sldChg>
      <pc:sldChg chg="modSp mod">
        <pc:chgData name="최 선영" userId="6f47dacf0b429c87" providerId="LiveId" clId="{AE9AE10C-908C-48F6-BCFD-B206701FF463}" dt="2022-02-16T06:07:13.733" v="2364" actId="1440"/>
        <pc:sldMkLst>
          <pc:docMk/>
          <pc:sldMk cId="0" sldId="365"/>
        </pc:sldMkLst>
        <pc:picChg chg="mod">
          <ac:chgData name="최 선영" userId="6f47dacf0b429c87" providerId="LiveId" clId="{AE9AE10C-908C-48F6-BCFD-B206701FF463}" dt="2022-02-16T06:07:13.733" v="2364" actId="1440"/>
          <ac:picMkLst>
            <pc:docMk/>
            <pc:sldMk cId="0" sldId="365"/>
            <ac:picMk id="68" creationId="{00000000-0000-0000-0000-000000000000}"/>
          </ac:picMkLst>
        </pc:picChg>
      </pc:sldChg>
      <pc:sldChg chg="addSp delSp mod setBg">
        <pc:chgData name="최 선영" userId="6f47dacf0b429c87" providerId="LiveId" clId="{AE9AE10C-908C-48F6-BCFD-B206701FF463}" dt="2022-02-16T03:21:22.671" v="1796" actId="22"/>
        <pc:sldMkLst>
          <pc:docMk/>
          <pc:sldMk cId="506867493" sldId="368"/>
        </pc:sldMkLst>
        <pc:spChg chg="add del">
          <ac:chgData name="최 선영" userId="6f47dacf0b429c87" providerId="LiveId" clId="{AE9AE10C-908C-48F6-BCFD-B206701FF463}" dt="2022-02-16T03:21:22.671" v="1796" actId="22"/>
          <ac:spMkLst>
            <pc:docMk/>
            <pc:sldMk cId="506867493" sldId="368"/>
            <ac:spMk id="36" creationId="{1A962922-E084-4A63-86B3-C244A757DFD7}"/>
          </ac:spMkLst>
        </pc:spChg>
      </pc:sldChg>
      <pc:sldChg chg="addSp delSp modSp mod">
        <pc:chgData name="최 선영" userId="6f47dacf0b429c87" providerId="LiveId" clId="{AE9AE10C-908C-48F6-BCFD-B206701FF463}" dt="2022-02-16T02:28:18.620" v="1219" actId="1038"/>
        <pc:sldMkLst>
          <pc:docMk/>
          <pc:sldMk cId="2394064832" sldId="369"/>
        </pc:sldMkLst>
        <pc:spChg chg="mod">
          <ac:chgData name="최 선영" userId="6f47dacf0b429c87" providerId="LiveId" clId="{AE9AE10C-908C-48F6-BCFD-B206701FF463}" dt="2022-02-16T02:28:18.620" v="1219" actId="1038"/>
          <ac:spMkLst>
            <pc:docMk/>
            <pc:sldMk cId="2394064832" sldId="369"/>
            <ac:spMk id="4" creationId="{E98C017F-C6CB-4670-BA59-5746FDF0517A}"/>
          </ac:spMkLst>
        </pc:spChg>
        <pc:spChg chg="mod topLvl">
          <ac:chgData name="최 선영" userId="6f47dacf0b429c87" providerId="LiveId" clId="{AE9AE10C-908C-48F6-BCFD-B206701FF463}" dt="2022-02-16T02:01:03.289" v="513" actId="20577"/>
          <ac:spMkLst>
            <pc:docMk/>
            <pc:sldMk cId="2394064832" sldId="369"/>
            <ac:spMk id="11" creationId="{364CC836-99FC-4CE0-AE25-28B8BE88AB14}"/>
          </ac:spMkLst>
        </pc:spChg>
        <pc:spChg chg="add mod">
          <ac:chgData name="최 선영" userId="6f47dacf0b429c87" providerId="LiveId" clId="{AE9AE10C-908C-48F6-BCFD-B206701FF463}" dt="2022-02-16T02:10:38.418" v="1028" actId="207"/>
          <ac:spMkLst>
            <pc:docMk/>
            <pc:sldMk cId="2394064832" sldId="369"/>
            <ac:spMk id="15" creationId="{A89137CA-F465-4B97-BC81-812A7B412AB8}"/>
          </ac:spMkLst>
        </pc:spChg>
        <pc:spChg chg="add del mod">
          <ac:chgData name="최 선영" userId="6f47dacf0b429c87" providerId="LiveId" clId="{AE9AE10C-908C-48F6-BCFD-B206701FF463}" dt="2022-02-16T01:59:10.294" v="471" actId="478"/>
          <ac:spMkLst>
            <pc:docMk/>
            <pc:sldMk cId="2394064832" sldId="369"/>
            <ac:spMk id="36" creationId="{51507573-F03F-457E-A9DD-F581A2406444}"/>
          </ac:spMkLst>
        </pc:spChg>
        <pc:spChg chg="add mod">
          <ac:chgData name="최 선영" userId="6f47dacf0b429c87" providerId="LiveId" clId="{AE9AE10C-908C-48F6-BCFD-B206701FF463}" dt="2022-02-16T02:10:08.442" v="1025" actId="1037"/>
          <ac:spMkLst>
            <pc:docMk/>
            <pc:sldMk cId="2394064832" sldId="369"/>
            <ac:spMk id="41" creationId="{71A7DB1D-CEF4-4C1C-A1B0-A8978AC69445}"/>
          </ac:spMkLst>
        </pc:spChg>
        <pc:grpChg chg="add del mod topLvl">
          <ac:chgData name="최 선영" userId="6f47dacf0b429c87" providerId="LiveId" clId="{AE9AE10C-908C-48F6-BCFD-B206701FF463}" dt="2022-02-16T01:56:16.132" v="435" actId="165"/>
          <ac:grpSpMkLst>
            <pc:docMk/>
            <pc:sldMk cId="2394064832" sldId="369"/>
            <ac:grpSpMk id="32" creationId="{39D682F4-B40F-4B96-86C8-4E87FCBE6591}"/>
          </ac:grpSpMkLst>
        </pc:grpChg>
        <pc:grpChg chg="add del mod">
          <ac:chgData name="최 선영" userId="6f47dacf0b429c87" providerId="LiveId" clId="{AE9AE10C-908C-48F6-BCFD-B206701FF463}" dt="2022-02-16T01:56:07.227" v="434" actId="165"/>
          <ac:grpSpMkLst>
            <pc:docMk/>
            <pc:sldMk cId="2394064832" sldId="369"/>
            <ac:grpSpMk id="33" creationId="{A7E07206-DD1B-4166-9337-98D32321C0F0}"/>
          </ac:grpSpMkLst>
        </pc:grpChg>
        <pc:grpChg chg="add del mod">
          <ac:chgData name="최 선영" userId="6f47dacf0b429c87" providerId="LiveId" clId="{AE9AE10C-908C-48F6-BCFD-B206701FF463}" dt="2022-02-16T02:01:41.662" v="518" actId="478"/>
          <ac:grpSpMkLst>
            <pc:docMk/>
            <pc:sldMk cId="2394064832" sldId="369"/>
            <ac:grpSpMk id="37" creationId="{1E55C9F6-FCC8-4096-914F-15C23F234B69}"/>
          </ac:grpSpMkLst>
        </pc:grpChg>
        <pc:picChg chg="add del mod modCrop">
          <ac:chgData name="최 선영" userId="6f47dacf0b429c87" providerId="LiveId" clId="{AE9AE10C-908C-48F6-BCFD-B206701FF463}" dt="2022-02-16T01:51:31.537" v="348" actId="478"/>
          <ac:picMkLst>
            <pc:docMk/>
            <pc:sldMk cId="2394064832" sldId="369"/>
            <ac:picMk id="7" creationId="{1010CAC1-198B-4136-8676-47AF42BFC72B}"/>
          </ac:picMkLst>
        </pc:picChg>
        <pc:picChg chg="add mod topLvl">
          <ac:chgData name="최 선영" userId="6f47dacf0b429c87" providerId="LiveId" clId="{AE9AE10C-908C-48F6-BCFD-B206701FF463}" dt="2022-02-16T01:59:20.451" v="472" actId="164"/>
          <ac:picMkLst>
            <pc:docMk/>
            <pc:sldMk cId="2394064832" sldId="369"/>
            <ac:picMk id="17" creationId="{73C6D6CE-D398-4864-B0B1-623707EE999E}"/>
          </ac:picMkLst>
        </pc:picChg>
        <pc:picChg chg="add del mod topLvl">
          <ac:chgData name="최 선영" userId="6f47dacf0b429c87" providerId="LiveId" clId="{AE9AE10C-908C-48F6-BCFD-B206701FF463}" dt="2022-02-16T01:57:46.576" v="439" actId="478"/>
          <ac:picMkLst>
            <pc:docMk/>
            <pc:sldMk cId="2394064832" sldId="369"/>
            <ac:picMk id="19" creationId="{FB7DCEC7-F4B1-4FB1-8143-1986AC481438}"/>
          </ac:picMkLst>
        </pc:picChg>
        <pc:picChg chg="add mod topLvl">
          <ac:chgData name="최 선영" userId="6f47dacf0b429c87" providerId="LiveId" clId="{AE9AE10C-908C-48F6-BCFD-B206701FF463}" dt="2022-02-16T01:59:20.451" v="472" actId="164"/>
          <ac:picMkLst>
            <pc:docMk/>
            <pc:sldMk cId="2394064832" sldId="369"/>
            <ac:picMk id="20" creationId="{3CBA0D0E-EAC9-4EF7-9746-114F873B8ACF}"/>
          </ac:picMkLst>
        </pc:picChg>
        <pc:picChg chg="mod">
          <ac:chgData name="최 선영" userId="6f47dacf0b429c87" providerId="LiveId" clId="{AE9AE10C-908C-48F6-BCFD-B206701FF463}" dt="2022-02-16T01:41:09.695" v="94" actId="1076"/>
          <ac:picMkLst>
            <pc:docMk/>
            <pc:sldMk cId="2394064832" sldId="369"/>
            <ac:picMk id="30" creationId="{00000000-0000-0000-0000-000000000000}"/>
          </ac:picMkLst>
        </pc:picChg>
        <pc:picChg chg="add mod">
          <ac:chgData name="최 선영" userId="6f47dacf0b429c87" providerId="LiveId" clId="{AE9AE10C-908C-48F6-BCFD-B206701FF463}" dt="2022-02-16T01:59:20.451" v="472" actId="164"/>
          <ac:picMkLst>
            <pc:docMk/>
            <pc:sldMk cId="2394064832" sldId="369"/>
            <ac:picMk id="35" creationId="{7B495ED2-79A0-4F0C-9E45-47E77A490240}"/>
          </ac:picMkLst>
        </pc:picChg>
        <pc:cxnChg chg="add del mod">
          <ac:chgData name="최 선영" userId="6f47dacf0b429c87" providerId="LiveId" clId="{AE9AE10C-908C-48F6-BCFD-B206701FF463}" dt="2022-02-16T01:51:35.279" v="350" actId="478"/>
          <ac:cxnSpMkLst>
            <pc:docMk/>
            <pc:sldMk cId="2394064832" sldId="369"/>
            <ac:cxnSpMk id="13" creationId="{F631EBB3-B871-40AB-8EB5-22BE247D1973}"/>
          </ac:cxnSpMkLst>
        </pc:cxnChg>
        <pc:cxnChg chg="del mod">
          <ac:chgData name="최 선영" userId="6f47dacf0b429c87" providerId="LiveId" clId="{AE9AE10C-908C-48F6-BCFD-B206701FF463}" dt="2022-02-16T01:54:00.824" v="374" actId="478"/>
          <ac:cxnSpMkLst>
            <pc:docMk/>
            <pc:sldMk cId="2394064832" sldId="369"/>
            <ac:cxnSpMk id="14" creationId="{11C7690A-3F55-403D-A99D-2C152325CFAA}"/>
          </ac:cxnSpMkLst>
        </pc:cxnChg>
        <pc:cxnChg chg="add del mod">
          <ac:chgData name="최 선영" userId="6f47dacf0b429c87" providerId="LiveId" clId="{AE9AE10C-908C-48F6-BCFD-B206701FF463}" dt="2022-02-16T01:52:15.942" v="356" actId="478"/>
          <ac:cxnSpMkLst>
            <pc:docMk/>
            <pc:sldMk cId="2394064832" sldId="369"/>
            <ac:cxnSpMk id="22" creationId="{46949992-637E-44F5-882D-C7613CE56622}"/>
          </ac:cxnSpMkLst>
        </pc:cxnChg>
        <pc:cxnChg chg="add del mod">
          <ac:chgData name="최 선영" userId="6f47dacf0b429c87" providerId="LiveId" clId="{AE9AE10C-908C-48F6-BCFD-B206701FF463}" dt="2022-02-16T01:52:50.528" v="362" actId="478"/>
          <ac:cxnSpMkLst>
            <pc:docMk/>
            <pc:sldMk cId="2394064832" sldId="369"/>
            <ac:cxnSpMk id="25" creationId="{02548E85-A68E-4553-987A-F88FBFA47EA3}"/>
          </ac:cxnSpMkLst>
        </pc:cxnChg>
        <pc:cxnChg chg="add del mod">
          <ac:chgData name="최 선영" userId="6f47dacf0b429c87" providerId="LiveId" clId="{AE9AE10C-908C-48F6-BCFD-B206701FF463}" dt="2022-02-16T01:53:50.670" v="370" actId="478"/>
          <ac:cxnSpMkLst>
            <pc:docMk/>
            <pc:sldMk cId="2394064832" sldId="369"/>
            <ac:cxnSpMk id="27" creationId="{1063008A-E493-4078-B1A6-F67EE409BDAB}"/>
          </ac:cxnSpMkLst>
        </pc:cxnChg>
        <pc:cxnChg chg="add mod">
          <ac:chgData name="최 선영" userId="6f47dacf0b429c87" providerId="LiveId" clId="{AE9AE10C-908C-48F6-BCFD-B206701FF463}" dt="2022-02-16T02:10:00.542" v="1015" actId="14100"/>
          <ac:cxnSpMkLst>
            <pc:docMk/>
            <pc:sldMk cId="2394064832" sldId="369"/>
            <ac:cxnSpMk id="39" creationId="{0F6633D5-5CEC-4B99-A0BD-43A1C7C8AB07}"/>
          </ac:cxnSpMkLst>
        </pc:cxnChg>
      </pc:sldChg>
      <pc:sldChg chg="addSp delSp modSp mod">
        <pc:chgData name="최 선영" userId="6f47dacf0b429c87" providerId="LiveId" clId="{AE9AE10C-908C-48F6-BCFD-B206701FF463}" dt="2022-02-16T02:32:51.638" v="1291" actId="1037"/>
        <pc:sldMkLst>
          <pc:docMk/>
          <pc:sldMk cId="2999720025" sldId="370"/>
        </pc:sldMkLst>
        <pc:spChg chg="add del mod">
          <ac:chgData name="최 선영" userId="6f47dacf0b429c87" providerId="LiveId" clId="{AE9AE10C-908C-48F6-BCFD-B206701FF463}" dt="2022-02-16T02:11:38.221" v="1041" actId="478"/>
          <ac:spMkLst>
            <pc:docMk/>
            <pc:sldMk cId="2999720025" sldId="370"/>
            <ac:spMk id="4" creationId="{A8D4B4FB-9C7E-41F6-A53E-269D259C7DE0}"/>
          </ac:spMkLst>
        </pc:spChg>
        <pc:spChg chg="add mod">
          <ac:chgData name="최 선영" userId="6f47dacf0b429c87" providerId="LiveId" clId="{AE9AE10C-908C-48F6-BCFD-B206701FF463}" dt="2022-02-16T02:30:15.148" v="1232" actId="1076"/>
          <ac:spMkLst>
            <pc:docMk/>
            <pc:sldMk cId="2999720025" sldId="370"/>
            <ac:spMk id="6" creationId="{29C9F9E8-CB8F-4321-9060-E15966CD0956}"/>
          </ac:spMkLst>
        </pc:spChg>
        <pc:spChg chg="del">
          <ac:chgData name="최 선영" userId="6f47dacf0b429c87" providerId="LiveId" clId="{AE9AE10C-908C-48F6-BCFD-B206701FF463}" dt="2022-02-16T02:11:19.112" v="1034" actId="478"/>
          <ac:spMkLst>
            <pc:docMk/>
            <pc:sldMk cId="2999720025" sldId="370"/>
            <ac:spMk id="9" creationId="{79EF35ED-9F3B-4EFE-ABCB-8166C9D4EDA3}"/>
          </ac:spMkLst>
        </pc:spChg>
        <pc:spChg chg="add mod">
          <ac:chgData name="최 선영" userId="6f47dacf0b429c87" providerId="LiveId" clId="{AE9AE10C-908C-48F6-BCFD-B206701FF463}" dt="2022-02-16T02:21:49.109" v="1215" actId="1035"/>
          <ac:spMkLst>
            <pc:docMk/>
            <pc:sldMk cId="2999720025" sldId="370"/>
            <ac:spMk id="11" creationId="{BB3D1E52-BE19-447E-892B-E6B3F5FAEA6C}"/>
          </ac:spMkLst>
        </pc:spChg>
        <pc:spChg chg="mod">
          <ac:chgData name="최 선영" userId="6f47dacf0b429c87" providerId="LiveId" clId="{AE9AE10C-908C-48F6-BCFD-B206701FF463}" dt="2022-02-16T02:30:37.611" v="1259" actId="1076"/>
          <ac:spMkLst>
            <pc:docMk/>
            <pc:sldMk cId="2999720025" sldId="370"/>
            <ac:spMk id="14" creationId="{996CFAF0-08F4-48FB-9E69-02E1A2E35D4E}"/>
          </ac:spMkLst>
        </pc:spChg>
        <pc:spChg chg="del">
          <ac:chgData name="최 선영" userId="6f47dacf0b429c87" providerId="LiveId" clId="{AE9AE10C-908C-48F6-BCFD-B206701FF463}" dt="2022-02-16T02:11:22.271" v="1036" actId="478"/>
          <ac:spMkLst>
            <pc:docMk/>
            <pc:sldMk cId="2999720025" sldId="370"/>
            <ac:spMk id="35" creationId="{00000000-0000-0000-0000-000000000000}"/>
          </ac:spMkLst>
        </pc:spChg>
        <pc:spChg chg="add mod">
          <ac:chgData name="최 선영" userId="6f47dacf0b429c87" providerId="LiveId" clId="{AE9AE10C-908C-48F6-BCFD-B206701FF463}" dt="2022-02-16T02:32:32.463" v="1284" actId="208"/>
          <ac:spMkLst>
            <pc:docMk/>
            <pc:sldMk cId="2999720025" sldId="370"/>
            <ac:spMk id="58" creationId="{BCA2A518-6103-467A-9953-34FE8B5EBE16}"/>
          </ac:spMkLst>
        </pc:spChg>
        <pc:picChg chg="del mod ord">
          <ac:chgData name="최 선영" userId="6f47dacf0b429c87" providerId="LiveId" clId="{AE9AE10C-908C-48F6-BCFD-B206701FF463}" dt="2022-02-16T02:29:20.542" v="1224" actId="478"/>
          <ac:picMkLst>
            <pc:docMk/>
            <pc:sldMk cId="2999720025" sldId="370"/>
            <ac:picMk id="30" creationId="{00000000-0000-0000-0000-000000000000}"/>
          </ac:picMkLst>
        </pc:picChg>
        <pc:picChg chg="del">
          <ac:chgData name="최 선영" userId="6f47dacf0b429c87" providerId="LiveId" clId="{AE9AE10C-908C-48F6-BCFD-B206701FF463}" dt="2022-02-16T02:11:16.854" v="1033" actId="478"/>
          <ac:picMkLst>
            <pc:docMk/>
            <pc:sldMk cId="2999720025" sldId="370"/>
            <ac:picMk id="31" creationId="{00000000-0000-0000-0000-000000000000}"/>
          </ac:picMkLst>
        </pc:picChg>
        <pc:picChg chg="mod">
          <ac:chgData name="최 선영" userId="6f47dacf0b429c87" providerId="LiveId" clId="{AE9AE10C-908C-48F6-BCFD-B206701FF463}" dt="2022-02-16T02:11:48.612" v="1045" actId="14100"/>
          <ac:picMkLst>
            <pc:docMk/>
            <pc:sldMk cId="2999720025" sldId="370"/>
            <ac:picMk id="32" creationId="{00000000-0000-0000-0000-000000000000}"/>
          </ac:picMkLst>
        </pc:picChg>
        <pc:picChg chg="add mod modCrop">
          <ac:chgData name="최 선영" userId="6f47dacf0b429c87" providerId="LiveId" clId="{AE9AE10C-908C-48F6-BCFD-B206701FF463}" dt="2022-02-16T02:30:28.719" v="1258" actId="1035"/>
          <ac:picMkLst>
            <pc:docMk/>
            <pc:sldMk cId="2999720025" sldId="370"/>
            <ac:picMk id="54" creationId="{45E54D81-813E-4CDA-BC13-23902B5EF826}"/>
          </ac:picMkLst>
        </pc:picChg>
        <pc:cxnChg chg="del">
          <ac:chgData name="최 선영" userId="6f47dacf0b429c87" providerId="LiveId" clId="{AE9AE10C-908C-48F6-BCFD-B206701FF463}" dt="2022-02-16T02:11:23.421" v="1037" actId="478"/>
          <ac:cxnSpMkLst>
            <pc:docMk/>
            <pc:sldMk cId="2999720025" sldId="370"/>
            <ac:cxnSpMk id="7" creationId="{37DA6DF6-801C-453D-94C8-9C064D519868}"/>
          </ac:cxnSpMkLst>
        </pc:cxnChg>
        <pc:cxnChg chg="add del mod">
          <ac:chgData name="최 선영" userId="6f47dacf0b429c87" providerId="LiveId" clId="{AE9AE10C-908C-48F6-BCFD-B206701FF463}" dt="2022-02-16T02:13:27.821" v="1064" actId="478"/>
          <ac:cxnSpMkLst>
            <pc:docMk/>
            <pc:sldMk cId="2999720025" sldId="370"/>
            <ac:cxnSpMk id="15" creationId="{9C49A1D6-FF9C-408A-9E7A-5615AD8CAC03}"/>
          </ac:cxnSpMkLst>
        </pc:cxnChg>
        <pc:cxnChg chg="add mod">
          <ac:chgData name="최 선영" userId="6f47dacf0b429c87" providerId="LiveId" clId="{AE9AE10C-908C-48F6-BCFD-B206701FF463}" dt="2022-02-16T02:30:10.861" v="1231" actId="14100"/>
          <ac:cxnSpMkLst>
            <pc:docMk/>
            <pc:sldMk cId="2999720025" sldId="370"/>
            <ac:cxnSpMk id="17" creationId="{EE4BFEEE-48BF-4414-A3BF-FEED3D664C5E}"/>
          </ac:cxnSpMkLst>
        </pc:cxnChg>
        <pc:cxnChg chg="add del mod">
          <ac:chgData name="최 선영" userId="6f47dacf0b429c87" providerId="LiveId" clId="{AE9AE10C-908C-48F6-BCFD-B206701FF463}" dt="2022-02-16T02:16:30.205" v="1123" actId="478"/>
          <ac:cxnSpMkLst>
            <pc:docMk/>
            <pc:sldMk cId="2999720025" sldId="370"/>
            <ac:cxnSpMk id="22" creationId="{01891C31-2F1B-4496-9799-6E1D57DBC0D6}"/>
          </ac:cxnSpMkLst>
        </pc:cxnChg>
        <pc:cxnChg chg="add del mod">
          <ac:chgData name="최 선영" userId="6f47dacf0b429c87" providerId="LiveId" clId="{AE9AE10C-908C-48F6-BCFD-B206701FF463}" dt="2022-02-16T02:17:27.910" v="1130" actId="478"/>
          <ac:cxnSpMkLst>
            <pc:docMk/>
            <pc:sldMk cId="2999720025" sldId="370"/>
            <ac:cxnSpMk id="26" creationId="{71888F3E-C5CC-4B92-A1EB-27E58184F25F}"/>
          </ac:cxnSpMkLst>
        </pc:cxnChg>
        <pc:cxnChg chg="add del">
          <ac:chgData name="최 선영" userId="6f47dacf0b429c87" providerId="LiveId" clId="{AE9AE10C-908C-48F6-BCFD-B206701FF463}" dt="2022-02-16T02:17:55.959" v="1132" actId="478"/>
          <ac:cxnSpMkLst>
            <pc:docMk/>
            <pc:sldMk cId="2999720025" sldId="370"/>
            <ac:cxnSpMk id="33" creationId="{ED978680-E278-46E6-9598-373EF3C8D3C2}"/>
          </ac:cxnSpMkLst>
        </pc:cxnChg>
        <pc:cxnChg chg="del">
          <ac:chgData name="최 선영" userId="6f47dacf0b429c87" providerId="LiveId" clId="{AE9AE10C-908C-48F6-BCFD-B206701FF463}" dt="2022-02-16T02:11:20.836" v="1035" actId="478"/>
          <ac:cxnSpMkLst>
            <pc:docMk/>
            <pc:sldMk cId="2999720025" sldId="370"/>
            <ac:cxnSpMk id="34" creationId="{00000000-0000-0000-0000-000000000000}"/>
          </ac:cxnSpMkLst>
        </pc:cxnChg>
        <pc:cxnChg chg="add mod ord">
          <ac:chgData name="최 선영" userId="6f47dacf0b429c87" providerId="LiveId" clId="{AE9AE10C-908C-48F6-BCFD-B206701FF463}" dt="2022-02-16T02:32:51.638" v="1291" actId="1037"/>
          <ac:cxnSpMkLst>
            <pc:docMk/>
            <pc:sldMk cId="2999720025" sldId="370"/>
            <ac:cxnSpMk id="37" creationId="{41E0EFC3-BB41-476B-93AC-4FB41D119F5A}"/>
          </ac:cxnSpMkLst>
        </pc:cxnChg>
      </pc:sldChg>
      <pc:sldChg chg="addSp delSp modSp mod">
        <pc:chgData name="최 선영" userId="6f47dacf0b429c87" providerId="LiveId" clId="{AE9AE10C-908C-48F6-BCFD-B206701FF463}" dt="2022-02-16T02:43:48.299" v="1378" actId="1038"/>
        <pc:sldMkLst>
          <pc:docMk/>
          <pc:sldMk cId="1550285062" sldId="371"/>
        </pc:sldMkLst>
        <pc:spChg chg="add mod">
          <ac:chgData name="최 선영" userId="6f47dacf0b429c87" providerId="LiveId" clId="{AE9AE10C-908C-48F6-BCFD-B206701FF463}" dt="2022-02-16T02:37:40.926" v="1320" actId="207"/>
          <ac:spMkLst>
            <pc:docMk/>
            <pc:sldMk cId="1550285062" sldId="371"/>
            <ac:spMk id="4" creationId="{39D3B810-CC14-4AC5-A133-AF396AAB0A22}"/>
          </ac:spMkLst>
        </pc:spChg>
        <pc:spChg chg="add mod">
          <ac:chgData name="최 선영" userId="6f47dacf0b429c87" providerId="LiveId" clId="{AE9AE10C-908C-48F6-BCFD-B206701FF463}" dt="2022-02-16T02:40:40.226" v="1342" actId="1076"/>
          <ac:spMkLst>
            <pc:docMk/>
            <pc:sldMk cId="1550285062" sldId="371"/>
            <ac:spMk id="6" creationId="{EE8091E1-CD2E-4ACA-B20C-EB46974D7F72}"/>
          </ac:spMkLst>
        </pc:spChg>
        <pc:spChg chg="add mod">
          <ac:chgData name="최 선영" userId="6f47dacf0b429c87" providerId="LiveId" clId="{AE9AE10C-908C-48F6-BCFD-B206701FF463}" dt="2022-02-16T02:41:23.245" v="1362" actId="1035"/>
          <ac:spMkLst>
            <pc:docMk/>
            <pc:sldMk cId="1550285062" sldId="371"/>
            <ac:spMk id="11" creationId="{09B2A4D7-B47B-4065-851A-F87E6BB9B481}"/>
          </ac:spMkLst>
        </pc:spChg>
        <pc:spChg chg="del">
          <ac:chgData name="최 선영" userId="6f47dacf0b429c87" providerId="LiveId" clId="{AE9AE10C-908C-48F6-BCFD-B206701FF463}" dt="2022-02-16T02:33:09.023" v="1292" actId="478"/>
          <ac:spMkLst>
            <pc:docMk/>
            <pc:sldMk cId="1550285062" sldId="371"/>
            <ac:spMk id="19" creationId="{65321108-05A0-437C-8F41-1C7F051280AC}"/>
          </ac:spMkLst>
        </pc:spChg>
        <pc:spChg chg="del">
          <ac:chgData name="최 선영" userId="6f47dacf0b429c87" providerId="LiveId" clId="{AE9AE10C-908C-48F6-BCFD-B206701FF463}" dt="2022-02-16T02:33:13.861" v="1295" actId="478"/>
          <ac:spMkLst>
            <pc:docMk/>
            <pc:sldMk cId="1550285062" sldId="371"/>
            <ac:spMk id="21" creationId="{DDC824B8-33ED-4E5D-AB58-5E27C8162636}"/>
          </ac:spMkLst>
        </pc:spChg>
        <pc:spChg chg="mod">
          <ac:chgData name="최 선영" userId="6f47dacf0b429c87" providerId="LiveId" clId="{AE9AE10C-908C-48F6-BCFD-B206701FF463}" dt="2022-02-16T01:20:24.192" v="5"/>
          <ac:spMkLst>
            <pc:docMk/>
            <pc:sldMk cId="1550285062" sldId="371"/>
            <ac:spMk id="24" creationId="{00000000-0000-0000-0000-000000000000}"/>
          </ac:spMkLst>
        </pc:spChg>
        <pc:spChg chg="mod">
          <ac:chgData name="최 선영" userId="6f47dacf0b429c87" providerId="LiveId" clId="{AE9AE10C-908C-48F6-BCFD-B206701FF463}" dt="2022-02-16T02:43:26.067" v="1376" actId="207"/>
          <ac:spMkLst>
            <pc:docMk/>
            <pc:sldMk cId="1550285062" sldId="371"/>
            <ac:spMk id="37" creationId="{00000000-0000-0000-0000-000000000000}"/>
          </ac:spMkLst>
        </pc:spChg>
        <pc:picChg chg="del">
          <ac:chgData name="최 선영" userId="6f47dacf0b429c87" providerId="LiveId" clId="{AE9AE10C-908C-48F6-BCFD-B206701FF463}" dt="2022-02-16T02:33:14.484" v="1296" actId="478"/>
          <ac:picMkLst>
            <pc:docMk/>
            <pc:sldMk cId="1550285062" sldId="371"/>
            <ac:picMk id="30" creationId="{00000000-0000-0000-0000-000000000000}"/>
          </ac:picMkLst>
        </pc:picChg>
        <pc:picChg chg="mod ord">
          <ac:chgData name="최 선영" userId="6f47dacf0b429c87" providerId="LiveId" clId="{AE9AE10C-908C-48F6-BCFD-B206701FF463}" dt="2022-02-16T02:43:48.299" v="1378" actId="1038"/>
          <ac:picMkLst>
            <pc:docMk/>
            <pc:sldMk cId="1550285062" sldId="371"/>
            <ac:picMk id="31" creationId="{00000000-0000-0000-0000-000000000000}"/>
          </ac:picMkLst>
        </pc:picChg>
        <pc:picChg chg="mod">
          <ac:chgData name="최 선영" userId="6f47dacf0b429c87" providerId="LiveId" clId="{AE9AE10C-908C-48F6-BCFD-B206701FF463}" dt="2022-02-16T02:37:54.948" v="1321" actId="14100"/>
          <ac:picMkLst>
            <pc:docMk/>
            <pc:sldMk cId="1550285062" sldId="371"/>
            <ac:picMk id="34" creationId="{00000000-0000-0000-0000-000000000000}"/>
          </ac:picMkLst>
        </pc:picChg>
        <pc:cxnChg chg="add mod">
          <ac:chgData name="최 선영" userId="6f47dacf0b429c87" providerId="LiveId" clId="{AE9AE10C-908C-48F6-BCFD-B206701FF463}" dt="2022-02-16T02:39:27.612" v="1338" actId="1582"/>
          <ac:cxnSpMkLst>
            <pc:docMk/>
            <pc:sldMk cId="1550285062" sldId="371"/>
            <ac:cxnSpMk id="9" creationId="{A8099D2F-BD32-4389-AE7A-5B0C1DE54703}"/>
          </ac:cxnSpMkLst>
        </pc:cxnChg>
        <pc:cxnChg chg="add del mod">
          <ac:chgData name="최 선영" userId="6f47dacf0b429c87" providerId="LiveId" clId="{AE9AE10C-908C-48F6-BCFD-B206701FF463}" dt="2022-02-16T02:41:55.373" v="1366" actId="478"/>
          <ac:cxnSpMkLst>
            <pc:docMk/>
            <pc:sldMk cId="1550285062" sldId="371"/>
            <ac:cxnSpMk id="14" creationId="{D86FD07E-3458-416B-B01F-B9414C84D939}"/>
          </ac:cxnSpMkLst>
        </pc:cxnChg>
        <pc:cxnChg chg="add mod">
          <ac:chgData name="최 선영" userId="6f47dacf0b429c87" providerId="LiveId" clId="{AE9AE10C-908C-48F6-BCFD-B206701FF463}" dt="2022-02-16T02:42:29.363" v="1372" actId="1582"/>
          <ac:cxnSpMkLst>
            <pc:docMk/>
            <pc:sldMk cId="1550285062" sldId="371"/>
            <ac:cxnSpMk id="17" creationId="{EF96FF20-5EB4-4FC9-83E9-36DD10FBD682}"/>
          </ac:cxnSpMkLst>
        </pc:cxnChg>
        <pc:cxnChg chg="del">
          <ac:chgData name="최 선영" userId="6f47dacf0b429c87" providerId="LiveId" clId="{AE9AE10C-908C-48F6-BCFD-B206701FF463}" dt="2022-02-16T02:33:12.893" v="1294" actId="478"/>
          <ac:cxnSpMkLst>
            <pc:docMk/>
            <pc:sldMk cId="1550285062" sldId="371"/>
            <ac:cxnSpMk id="18" creationId="{2DEF8A96-5708-46E2-850A-B421095D993A}"/>
          </ac:cxnSpMkLst>
        </pc:cxnChg>
        <pc:cxnChg chg="del">
          <ac:chgData name="최 선영" userId="6f47dacf0b429c87" providerId="LiveId" clId="{AE9AE10C-908C-48F6-BCFD-B206701FF463}" dt="2022-02-16T02:33:10.573" v="1293" actId="478"/>
          <ac:cxnSpMkLst>
            <pc:docMk/>
            <pc:sldMk cId="1550285062" sldId="371"/>
            <ac:cxnSpMk id="20" creationId="{B743807E-0D6C-4060-875C-098443306785}"/>
          </ac:cxnSpMkLst>
        </pc:cxnChg>
      </pc:sldChg>
      <pc:sldChg chg="modSp mod">
        <pc:chgData name="최 선영" userId="6f47dacf0b429c87" providerId="LiveId" clId="{AE9AE10C-908C-48F6-BCFD-B206701FF463}" dt="2022-02-16T02:44:31.116" v="1382" actId="14100"/>
        <pc:sldMkLst>
          <pc:docMk/>
          <pc:sldMk cId="3476629400" sldId="372"/>
        </pc:sldMkLst>
        <pc:spChg chg="mod">
          <ac:chgData name="최 선영" userId="6f47dacf0b429c87" providerId="LiveId" clId="{AE9AE10C-908C-48F6-BCFD-B206701FF463}" dt="2022-02-16T02:44:31.116" v="1382" actId="14100"/>
          <ac:spMkLst>
            <pc:docMk/>
            <pc:sldMk cId="3476629400" sldId="372"/>
            <ac:spMk id="34" creationId="{00000000-0000-0000-0000-000000000000}"/>
          </ac:spMkLst>
        </pc:spChg>
      </pc:sldChg>
      <pc:sldChg chg="modSp mod">
        <pc:chgData name="최 선영" userId="6f47dacf0b429c87" providerId="LiveId" clId="{AE9AE10C-908C-48F6-BCFD-B206701FF463}" dt="2022-02-16T02:46:01.061" v="1410" actId="1038"/>
        <pc:sldMkLst>
          <pc:docMk/>
          <pc:sldMk cId="3958472986" sldId="373"/>
        </pc:sldMkLst>
        <pc:spChg chg="mod">
          <ac:chgData name="최 선영" userId="6f47dacf0b429c87" providerId="LiveId" clId="{AE9AE10C-908C-48F6-BCFD-B206701FF463}" dt="2022-02-16T02:45:36.770" v="1404" actId="1076"/>
          <ac:spMkLst>
            <pc:docMk/>
            <pc:sldMk cId="3958472986" sldId="373"/>
            <ac:spMk id="35" creationId="{00000000-0000-0000-0000-000000000000}"/>
          </ac:spMkLst>
        </pc:spChg>
        <pc:spChg chg="mod">
          <ac:chgData name="최 선영" userId="6f47dacf0b429c87" providerId="LiveId" clId="{AE9AE10C-908C-48F6-BCFD-B206701FF463}" dt="2022-02-16T02:45:57.148" v="1407" actId="1037"/>
          <ac:spMkLst>
            <pc:docMk/>
            <pc:sldMk cId="3958472986" sldId="373"/>
            <ac:spMk id="43" creationId="{C384F913-D39D-4FD8-B353-BBE6803888DA}"/>
          </ac:spMkLst>
        </pc:spChg>
        <pc:spChg chg="mod">
          <ac:chgData name="최 선영" userId="6f47dacf0b429c87" providerId="LiveId" clId="{AE9AE10C-908C-48F6-BCFD-B206701FF463}" dt="2022-02-16T02:46:01.061" v="1410" actId="1038"/>
          <ac:spMkLst>
            <pc:docMk/>
            <pc:sldMk cId="3958472986" sldId="373"/>
            <ac:spMk id="44" creationId="{E5B23803-AFFC-4265-838B-14BAEA87617C}"/>
          </ac:spMkLst>
        </pc:spChg>
      </pc:sldChg>
      <pc:sldChg chg="modSp mod">
        <pc:chgData name="최 선영" userId="6f47dacf0b429c87" providerId="LiveId" clId="{AE9AE10C-908C-48F6-BCFD-B206701FF463}" dt="2022-02-16T02:49:44.829" v="1457" actId="1038"/>
        <pc:sldMkLst>
          <pc:docMk/>
          <pc:sldMk cId="2383101246" sldId="374"/>
        </pc:sldMkLst>
        <pc:spChg chg="mod">
          <ac:chgData name="최 선영" userId="6f47dacf0b429c87" providerId="LiveId" clId="{AE9AE10C-908C-48F6-BCFD-B206701FF463}" dt="2022-02-16T02:49:44.829" v="1457" actId="1038"/>
          <ac:spMkLst>
            <pc:docMk/>
            <pc:sldMk cId="2383101246" sldId="374"/>
            <ac:spMk id="39" creationId="{E88797EE-FBF3-495D-94D7-FB82A994C310}"/>
          </ac:spMkLst>
        </pc:spChg>
        <pc:spChg chg="mod">
          <ac:chgData name="최 선영" userId="6f47dacf0b429c87" providerId="LiveId" clId="{AE9AE10C-908C-48F6-BCFD-B206701FF463}" dt="2022-02-16T02:49:25.130" v="1451" actId="1076"/>
          <ac:spMkLst>
            <pc:docMk/>
            <pc:sldMk cId="2383101246" sldId="374"/>
            <ac:spMk id="40" creationId="{D9EE38E2-E25C-4738-B1CA-BA7828327ED1}"/>
          </ac:spMkLst>
        </pc:spChg>
        <pc:spChg chg="mod">
          <ac:chgData name="최 선영" userId="6f47dacf0b429c87" providerId="LiveId" clId="{AE9AE10C-908C-48F6-BCFD-B206701FF463}" dt="2022-02-16T02:48:06.236" v="1434" actId="20577"/>
          <ac:spMkLst>
            <pc:docMk/>
            <pc:sldMk cId="2383101246" sldId="374"/>
            <ac:spMk id="43" creationId="{EE59C4AD-9C96-4BC5-AED4-E10F9FE69541}"/>
          </ac:spMkLst>
        </pc:spChg>
        <pc:picChg chg="mod">
          <ac:chgData name="최 선영" userId="6f47dacf0b429c87" providerId="LiveId" clId="{AE9AE10C-908C-48F6-BCFD-B206701FF463}" dt="2022-02-16T02:49:10.460" v="1447" actId="1037"/>
          <ac:picMkLst>
            <pc:docMk/>
            <pc:sldMk cId="2383101246" sldId="374"/>
            <ac:picMk id="36" creationId="{00000000-0000-0000-0000-000000000000}"/>
          </ac:picMkLst>
        </pc:picChg>
        <pc:cxnChg chg="mod">
          <ac:chgData name="최 선영" userId="6f47dacf0b429c87" providerId="LiveId" clId="{AE9AE10C-908C-48F6-BCFD-B206701FF463}" dt="2022-02-16T02:49:36.316" v="1456" actId="1036"/>
          <ac:cxnSpMkLst>
            <pc:docMk/>
            <pc:sldMk cId="2383101246" sldId="374"/>
            <ac:cxnSpMk id="22" creationId="{F1A65038-B68C-4496-A3A2-C5A3DE6F33E3}"/>
          </ac:cxnSpMkLst>
        </pc:cxnChg>
      </pc:sldChg>
      <pc:sldChg chg="modSp mod">
        <pc:chgData name="최 선영" userId="6f47dacf0b429c87" providerId="LiveId" clId="{AE9AE10C-908C-48F6-BCFD-B206701FF463}" dt="2022-02-16T02:50:54.147" v="1495" actId="1076"/>
        <pc:sldMkLst>
          <pc:docMk/>
          <pc:sldMk cId="707452059" sldId="375"/>
        </pc:sldMkLst>
        <pc:spChg chg="mod">
          <ac:chgData name="최 선영" userId="6f47dacf0b429c87" providerId="LiveId" clId="{AE9AE10C-908C-48F6-BCFD-B206701FF463}" dt="2022-02-16T02:50:54.147" v="1495" actId="1076"/>
          <ac:spMkLst>
            <pc:docMk/>
            <pc:sldMk cId="707452059" sldId="375"/>
            <ac:spMk id="33" creationId="{00000000-0000-0000-0000-000000000000}"/>
          </ac:spMkLst>
        </pc:spChg>
      </pc:sldChg>
      <pc:sldChg chg="modSp mod">
        <pc:chgData name="최 선영" userId="6f47dacf0b429c87" providerId="LiveId" clId="{AE9AE10C-908C-48F6-BCFD-B206701FF463}" dt="2022-02-16T02:52:00.355" v="1504" actId="1076"/>
        <pc:sldMkLst>
          <pc:docMk/>
          <pc:sldMk cId="1527766205" sldId="376"/>
        </pc:sldMkLst>
        <pc:spChg chg="mod">
          <ac:chgData name="최 선영" userId="6f47dacf0b429c87" providerId="LiveId" clId="{AE9AE10C-908C-48F6-BCFD-B206701FF463}" dt="2022-02-16T02:52:00.355" v="1504" actId="1076"/>
          <ac:spMkLst>
            <pc:docMk/>
            <pc:sldMk cId="1527766205" sldId="376"/>
            <ac:spMk id="17" creationId="{1F6D218A-2D0C-416A-A81F-ED58FB507F8F}"/>
          </ac:spMkLst>
        </pc:spChg>
      </pc:sldChg>
      <pc:sldChg chg="modSp mod">
        <pc:chgData name="최 선영" userId="6f47dacf0b429c87" providerId="LiveId" clId="{AE9AE10C-908C-48F6-BCFD-B206701FF463}" dt="2022-02-16T02:53:50.038" v="1553" actId="1037"/>
        <pc:sldMkLst>
          <pc:docMk/>
          <pc:sldMk cId="487589796" sldId="377"/>
        </pc:sldMkLst>
        <pc:spChg chg="mod">
          <ac:chgData name="최 선영" userId="6f47dacf0b429c87" providerId="LiveId" clId="{AE9AE10C-908C-48F6-BCFD-B206701FF463}" dt="2022-02-16T02:53:45.236" v="1548" actId="1037"/>
          <ac:spMkLst>
            <pc:docMk/>
            <pc:sldMk cId="487589796" sldId="377"/>
            <ac:spMk id="19" creationId="{585EB15A-B62A-4469-A43D-93DF3964AC25}"/>
          </ac:spMkLst>
        </pc:spChg>
        <pc:spChg chg="mod">
          <ac:chgData name="최 선영" userId="6f47dacf0b429c87" providerId="LiveId" clId="{AE9AE10C-908C-48F6-BCFD-B206701FF463}" dt="2022-02-16T02:53:50.038" v="1553" actId="1037"/>
          <ac:spMkLst>
            <pc:docMk/>
            <pc:sldMk cId="487589796" sldId="377"/>
            <ac:spMk id="26" creationId="{0ECE2F06-3D1D-48CC-A08A-ABE98B4B3339}"/>
          </ac:spMkLst>
        </pc:spChg>
        <pc:spChg chg="mod">
          <ac:chgData name="최 선영" userId="6f47dacf0b429c87" providerId="LiveId" clId="{AE9AE10C-908C-48F6-BCFD-B206701FF463}" dt="2022-02-16T02:53:27.285" v="1541" actId="1037"/>
          <ac:spMkLst>
            <pc:docMk/>
            <pc:sldMk cId="487589796" sldId="377"/>
            <ac:spMk id="34" creationId="{00000000-0000-0000-0000-000000000000}"/>
          </ac:spMkLst>
        </pc:spChg>
        <pc:spChg chg="mod">
          <ac:chgData name="최 선영" userId="6f47dacf0b429c87" providerId="LiveId" clId="{AE9AE10C-908C-48F6-BCFD-B206701FF463}" dt="2022-02-16T02:53:39.067" v="1543" actId="1076"/>
          <ac:spMkLst>
            <pc:docMk/>
            <pc:sldMk cId="487589796" sldId="377"/>
            <ac:spMk id="38" creationId="{00000000-0000-0000-0000-000000000000}"/>
          </ac:spMkLst>
        </pc:spChg>
        <pc:cxnChg chg="mod">
          <ac:chgData name="최 선영" userId="6f47dacf0b429c87" providerId="LiveId" clId="{AE9AE10C-908C-48F6-BCFD-B206701FF463}" dt="2022-02-16T02:53:45.236" v="1548" actId="1037"/>
          <ac:cxnSpMkLst>
            <pc:docMk/>
            <pc:sldMk cId="487589796" sldId="377"/>
            <ac:cxnSpMk id="20" creationId="{662CDBB8-3EDD-43B2-9513-87A98F93EE4B}"/>
          </ac:cxnSpMkLst>
        </pc:cxnChg>
      </pc:sldChg>
      <pc:sldChg chg="modSp mod">
        <pc:chgData name="최 선영" userId="6f47dacf0b429c87" providerId="LiveId" clId="{AE9AE10C-908C-48F6-BCFD-B206701FF463}" dt="2022-02-16T02:54:16.830" v="1557" actId="20577"/>
        <pc:sldMkLst>
          <pc:docMk/>
          <pc:sldMk cId="4020025722" sldId="378"/>
        </pc:sldMkLst>
        <pc:spChg chg="mod">
          <ac:chgData name="최 선영" userId="6f47dacf0b429c87" providerId="LiveId" clId="{AE9AE10C-908C-48F6-BCFD-B206701FF463}" dt="2022-02-16T02:54:16.830" v="1557" actId="20577"/>
          <ac:spMkLst>
            <pc:docMk/>
            <pc:sldMk cId="4020025722" sldId="378"/>
            <ac:spMk id="33" creationId="{00000000-0000-0000-0000-000000000000}"/>
          </ac:spMkLst>
        </pc:spChg>
      </pc:sldChg>
      <pc:sldChg chg="modSp mod">
        <pc:chgData name="최 선영" userId="6f47dacf0b429c87" providerId="LiveId" clId="{AE9AE10C-908C-48F6-BCFD-B206701FF463}" dt="2022-02-16T02:54:48.122" v="1564" actId="1440"/>
        <pc:sldMkLst>
          <pc:docMk/>
          <pc:sldMk cId="55975568" sldId="379"/>
        </pc:sldMkLst>
        <pc:spChg chg="mod">
          <ac:chgData name="최 선영" userId="6f47dacf0b429c87" providerId="LiveId" clId="{AE9AE10C-908C-48F6-BCFD-B206701FF463}" dt="2022-02-16T02:54:40.867" v="1563" actId="20577"/>
          <ac:spMkLst>
            <pc:docMk/>
            <pc:sldMk cId="55975568" sldId="379"/>
            <ac:spMk id="36" creationId="{00000000-0000-0000-0000-000000000000}"/>
          </ac:spMkLst>
        </pc:spChg>
        <pc:picChg chg="mod">
          <ac:chgData name="최 선영" userId="6f47dacf0b429c87" providerId="LiveId" clId="{AE9AE10C-908C-48F6-BCFD-B206701FF463}" dt="2022-02-16T02:54:48.122" v="1564" actId="1440"/>
          <ac:picMkLst>
            <pc:docMk/>
            <pc:sldMk cId="55975568" sldId="379"/>
            <ac:picMk id="6" creationId="{404644A8-1CBA-4DD8-A7A5-DF9429D72A08}"/>
          </ac:picMkLst>
        </pc:picChg>
      </pc:sldChg>
      <pc:sldChg chg="modSp mod">
        <pc:chgData name="최 선영" userId="6f47dacf0b429c87" providerId="LiveId" clId="{AE9AE10C-908C-48F6-BCFD-B206701FF463}" dt="2022-02-16T02:56:08.060" v="1602" actId="1036"/>
        <pc:sldMkLst>
          <pc:docMk/>
          <pc:sldMk cId="2376647950" sldId="381"/>
        </pc:sldMkLst>
        <pc:spChg chg="mod">
          <ac:chgData name="최 선영" userId="6f47dacf0b429c87" providerId="LiveId" clId="{AE9AE10C-908C-48F6-BCFD-B206701FF463}" dt="2022-02-16T02:55:46.756" v="1579" actId="20577"/>
          <ac:spMkLst>
            <pc:docMk/>
            <pc:sldMk cId="2376647950" sldId="381"/>
            <ac:spMk id="22" creationId="{30B79851-1CE0-45FF-AEC5-EE237C0EAECC}"/>
          </ac:spMkLst>
        </pc:spChg>
        <pc:spChg chg="mod">
          <ac:chgData name="최 선영" userId="6f47dacf0b429c87" providerId="LiveId" clId="{AE9AE10C-908C-48F6-BCFD-B206701FF463}" dt="2022-02-16T02:55:13.604" v="1569" actId="20577"/>
          <ac:spMkLst>
            <pc:docMk/>
            <pc:sldMk cId="2376647950" sldId="381"/>
            <ac:spMk id="38" creationId="{00000000-0000-0000-0000-000000000000}"/>
          </ac:spMkLst>
        </pc:spChg>
        <pc:picChg chg="mod">
          <ac:chgData name="최 선영" userId="6f47dacf0b429c87" providerId="LiveId" clId="{AE9AE10C-908C-48F6-BCFD-B206701FF463}" dt="2022-02-16T02:56:05.620" v="1596" actId="1036"/>
          <ac:picMkLst>
            <pc:docMk/>
            <pc:sldMk cId="2376647950" sldId="381"/>
            <ac:picMk id="6" creationId="{E556936F-22B2-43E3-B9FE-C4F0C952E2FB}"/>
          </ac:picMkLst>
        </pc:picChg>
        <pc:picChg chg="mod">
          <ac:chgData name="최 선영" userId="6f47dacf0b429c87" providerId="LiveId" clId="{AE9AE10C-908C-48F6-BCFD-B206701FF463}" dt="2022-02-16T02:56:08.060" v="1602" actId="1036"/>
          <ac:picMkLst>
            <pc:docMk/>
            <pc:sldMk cId="2376647950" sldId="381"/>
            <ac:picMk id="9" creationId="{4F742E74-72D7-466C-A900-D100F0490463}"/>
          </ac:picMkLst>
        </pc:picChg>
      </pc:sldChg>
      <pc:sldChg chg="modSp mod">
        <pc:chgData name="최 선영" userId="6f47dacf0b429c87" providerId="LiveId" clId="{AE9AE10C-908C-48F6-BCFD-B206701FF463}" dt="2022-02-16T02:58:17.468" v="1635" actId="20577"/>
        <pc:sldMkLst>
          <pc:docMk/>
          <pc:sldMk cId="483846865" sldId="382"/>
        </pc:sldMkLst>
        <pc:spChg chg="mod">
          <ac:chgData name="최 선영" userId="6f47dacf0b429c87" providerId="LiveId" clId="{AE9AE10C-908C-48F6-BCFD-B206701FF463}" dt="2022-02-16T02:58:17.468" v="1635" actId="20577"/>
          <ac:spMkLst>
            <pc:docMk/>
            <pc:sldMk cId="483846865" sldId="382"/>
            <ac:spMk id="32" creationId="{00000000-0000-0000-0000-000000000000}"/>
          </ac:spMkLst>
        </pc:spChg>
        <pc:picChg chg="mod">
          <ac:chgData name="최 선영" userId="6f47dacf0b429c87" providerId="LiveId" clId="{AE9AE10C-908C-48F6-BCFD-B206701FF463}" dt="2022-02-16T02:58:10.448" v="1630" actId="1440"/>
          <ac:picMkLst>
            <pc:docMk/>
            <pc:sldMk cId="483846865" sldId="382"/>
            <ac:picMk id="9" creationId="{72FF059E-EB78-4228-AC17-5BF85A0CB115}"/>
          </ac:picMkLst>
        </pc:picChg>
      </pc:sldChg>
      <pc:sldChg chg="modSp mod">
        <pc:chgData name="최 선영" userId="6f47dacf0b429c87" providerId="LiveId" clId="{AE9AE10C-908C-48F6-BCFD-B206701FF463}" dt="2022-02-16T01:21:27.617" v="16" actId="20577"/>
        <pc:sldMkLst>
          <pc:docMk/>
          <pc:sldMk cId="127750101" sldId="383"/>
        </pc:sldMkLst>
        <pc:spChg chg="mod">
          <ac:chgData name="최 선영" userId="6f47dacf0b429c87" providerId="LiveId" clId="{AE9AE10C-908C-48F6-BCFD-B206701FF463}" dt="2022-02-16T01:21:27.617" v="16" actId="20577"/>
          <ac:spMkLst>
            <pc:docMk/>
            <pc:sldMk cId="127750101" sldId="383"/>
            <ac:spMk id="31" creationId="{00000000-0000-0000-0000-000000000000}"/>
          </ac:spMkLst>
        </pc:spChg>
      </pc:sldChg>
      <pc:sldChg chg="addSp modSp mod">
        <pc:chgData name="최 선영" userId="6f47dacf0b429c87" providerId="LiveId" clId="{AE9AE10C-908C-48F6-BCFD-B206701FF463}" dt="2022-02-16T02:48:38.501" v="1443" actId="1037"/>
        <pc:sldMkLst>
          <pc:docMk/>
          <pc:sldMk cId="2640072505" sldId="384"/>
        </pc:sldMkLst>
        <pc:spChg chg="add mod">
          <ac:chgData name="최 선영" userId="6f47dacf0b429c87" providerId="LiveId" clId="{AE9AE10C-908C-48F6-BCFD-B206701FF463}" dt="2022-02-16T02:48:38.501" v="1443" actId="1037"/>
          <ac:spMkLst>
            <pc:docMk/>
            <pc:sldMk cId="2640072505" sldId="384"/>
            <ac:spMk id="4" creationId="{B9766397-C90C-48EA-AD8F-C289801A8E46}"/>
          </ac:spMkLst>
        </pc:spChg>
        <pc:spChg chg="mod">
          <ac:chgData name="최 선영" userId="6f47dacf0b429c87" providerId="LiveId" clId="{AE9AE10C-908C-48F6-BCFD-B206701FF463}" dt="2022-02-16T02:48:16.883" v="1435" actId="1076"/>
          <ac:spMkLst>
            <pc:docMk/>
            <pc:sldMk cId="2640072505" sldId="384"/>
            <ac:spMk id="13" creationId="{3D9BD2CD-9C6F-40D7-A0DB-3CF87CA47371}"/>
          </ac:spMkLst>
        </pc:spChg>
      </pc:sldChg>
      <pc:sldChg chg="addSp modSp mod">
        <pc:chgData name="최 선영" userId="6f47dacf0b429c87" providerId="LiveId" clId="{AE9AE10C-908C-48F6-BCFD-B206701FF463}" dt="2022-02-16T02:52:54.420" v="1520" actId="1035"/>
        <pc:sldMkLst>
          <pc:docMk/>
          <pc:sldMk cId="689905202" sldId="385"/>
        </pc:sldMkLst>
        <pc:spChg chg="mod">
          <ac:chgData name="최 선영" userId="6f47dacf0b429c87" providerId="LiveId" clId="{AE9AE10C-908C-48F6-BCFD-B206701FF463}" dt="2022-02-16T02:52:49.436" v="1511" actId="1076"/>
          <ac:spMkLst>
            <pc:docMk/>
            <pc:sldMk cId="689905202" sldId="385"/>
            <ac:spMk id="13" creationId="{D70E1559-F277-4A14-B0CD-749B2B7E4488}"/>
          </ac:spMkLst>
        </pc:spChg>
        <pc:spChg chg="add mod">
          <ac:chgData name="최 선영" userId="6f47dacf0b429c87" providerId="LiveId" clId="{AE9AE10C-908C-48F6-BCFD-B206701FF463}" dt="2022-02-16T02:52:54.420" v="1520" actId="1035"/>
          <ac:spMkLst>
            <pc:docMk/>
            <pc:sldMk cId="689905202" sldId="385"/>
            <ac:spMk id="14" creationId="{2394D4A0-E418-4D13-81EA-2D011265592F}"/>
          </ac:spMkLst>
        </pc:spChg>
      </pc:sldChg>
      <pc:sldChg chg="addSp modSp mod">
        <pc:chgData name="최 선영" userId="6f47dacf0b429c87" providerId="LiveId" clId="{AE9AE10C-908C-48F6-BCFD-B206701FF463}" dt="2022-02-16T02:59:24.467" v="1652" actId="1076"/>
        <pc:sldMkLst>
          <pc:docMk/>
          <pc:sldMk cId="2439106249" sldId="386"/>
        </pc:sldMkLst>
        <pc:spChg chg="mod">
          <ac:chgData name="최 선영" userId="6f47dacf0b429c87" providerId="LiveId" clId="{AE9AE10C-908C-48F6-BCFD-B206701FF463}" dt="2022-02-16T02:58:32.883" v="1639" actId="20577"/>
          <ac:spMkLst>
            <pc:docMk/>
            <pc:sldMk cId="2439106249" sldId="386"/>
            <ac:spMk id="13" creationId="{0AC1B5B7-08F4-4DA5-A086-1AF283A90380}"/>
          </ac:spMkLst>
        </pc:spChg>
        <pc:spChg chg="mod">
          <ac:chgData name="최 선영" userId="6f47dacf0b429c87" providerId="LiveId" clId="{AE9AE10C-908C-48F6-BCFD-B206701FF463}" dt="2022-02-16T02:59:02.867" v="1646" actId="1076"/>
          <ac:spMkLst>
            <pc:docMk/>
            <pc:sldMk cId="2439106249" sldId="386"/>
            <ac:spMk id="32" creationId="{00000000-0000-0000-0000-000000000000}"/>
          </ac:spMkLst>
        </pc:spChg>
        <pc:cxnChg chg="add mod">
          <ac:chgData name="최 선영" userId="6f47dacf0b429c87" providerId="LiveId" clId="{AE9AE10C-908C-48F6-BCFD-B206701FF463}" dt="2022-02-16T02:59:24.467" v="1652" actId="1076"/>
          <ac:cxnSpMkLst>
            <pc:docMk/>
            <pc:sldMk cId="2439106249" sldId="386"/>
            <ac:cxnSpMk id="6" creationId="{18A8AA18-521A-4EA2-99DD-2884CF6FE9D1}"/>
          </ac:cxnSpMkLst>
        </pc:cxnChg>
      </pc:sldChg>
      <pc:sldChg chg="modSp mod setBg">
        <pc:chgData name="최 선영" userId="6f47dacf0b429c87" providerId="LiveId" clId="{AE9AE10C-908C-48F6-BCFD-B206701FF463}" dt="2022-02-16T03:00:11.565" v="1659"/>
        <pc:sldMkLst>
          <pc:docMk/>
          <pc:sldMk cId="0" sldId="387"/>
        </pc:sldMkLst>
        <pc:spChg chg="mod">
          <ac:chgData name="최 선영" userId="6f47dacf0b429c87" providerId="LiveId" clId="{AE9AE10C-908C-48F6-BCFD-B206701FF463}" dt="2022-02-16T02:59:46.555" v="1656" actId="14100"/>
          <ac:spMkLst>
            <pc:docMk/>
            <pc:sldMk cId="0" sldId="387"/>
            <ac:spMk id="31" creationId="{00000000-0000-0000-0000-000000000000}"/>
          </ac:spMkLst>
        </pc:spChg>
        <pc:spChg chg="mod">
          <ac:chgData name="최 선영" userId="6f47dacf0b429c87" providerId="LiveId" clId="{AE9AE10C-908C-48F6-BCFD-B206701FF463}" dt="2022-02-16T02:59:54.107" v="1658" actId="20577"/>
          <ac:spMkLst>
            <pc:docMk/>
            <pc:sldMk cId="0" sldId="387"/>
            <ac:spMk id="32" creationId="{00000000-0000-0000-0000-000000000000}"/>
          </ac:spMkLst>
        </pc:spChg>
      </pc:sldChg>
      <pc:sldChg chg="addSp modSp mod">
        <pc:chgData name="최 선영" userId="6f47dacf0b429c87" providerId="LiveId" clId="{AE9AE10C-908C-48F6-BCFD-B206701FF463}" dt="2022-02-16T02:57:58.699" v="1629" actId="14100"/>
        <pc:sldMkLst>
          <pc:docMk/>
          <pc:sldMk cId="0" sldId="388"/>
        </pc:sldMkLst>
        <pc:spChg chg="add mod">
          <ac:chgData name="최 선영" userId="6f47dacf0b429c87" providerId="LiveId" clId="{AE9AE10C-908C-48F6-BCFD-B206701FF463}" dt="2022-02-16T02:57:58.699" v="1629" actId="14100"/>
          <ac:spMkLst>
            <pc:docMk/>
            <pc:sldMk cId="0" sldId="388"/>
            <ac:spMk id="4" creationId="{F52DB5A7-C3E9-4A7E-B40B-D938B108C542}"/>
          </ac:spMkLst>
        </pc:spChg>
        <pc:spChg chg="mod">
          <ac:chgData name="최 선영" userId="6f47dacf0b429c87" providerId="LiveId" clId="{AE9AE10C-908C-48F6-BCFD-B206701FF463}" dt="2022-02-16T02:57:24.492" v="1614" actId="1076"/>
          <ac:spMkLst>
            <pc:docMk/>
            <pc:sldMk cId="0" sldId="388"/>
            <ac:spMk id="35" creationId="{00000000-0000-0000-0000-000000000000}"/>
          </ac:spMkLst>
        </pc:spChg>
        <pc:picChg chg="mod ord">
          <ac:chgData name="최 선영" userId="6f47dacf0b429c87" providerId="LiveId" clId="{AE9AE10C-908C-48F6-BCFD-B206701FF463}" dt="2022-02-16T02:56:51.536" v="1608" actId="1440"/>
          <ac:picMkLst>
            <pc:docMk/>
            <pc:sldMk cId="0" sldId="388"/>
            <ac:picMk id="30" creationId="{00000000-0000-0000-0000-000000000000}"/>
          </ac:picMkLst>
        </pc:picChg>
        <pc:cxnChg chg="mod">
          <ac:chgData name="최 선영" userId="6f47dacf0b429c87" providerId="LiveId" clId="{AE9AE10C-908C-48F6-BCFD-B206701FF463}" dt="2022-02-16T02:56:42.533" v="1607" actId="1035"/>
          <ac:cxnSpMkLst>
            <pc:docMk/>
            <pc:sldMk cId="0" sldId="388"/>
            <ac:cxnSpMk id="39" creationId="{00000000-0000-0000-0000-000000000000}"/>
          </ac:cxnSpMkLst>
        </pc:cxnChg>
      </pc:sldChg>
      <pc:sldChg chg="addSp delSp modSp add mod ord setBg">
        <pc:chgData name="최 선영" userId="6f47dacf0b429c87" providerId="LiveId" clId="{AE9AE10C-908C-48F6-BCFD-B206701FF463}" dt="2022-02-16T03:23:08.107" v="1854" actId="1035"/>
        <pc:sldMkLst>
          <pc:docMk/>
          <pc:sldMk cId="1987812989" sldId="389"/>
        </pc:sldMkLst>
        <pc:spChg chg="del">
          <ac:chgData name="최 선영" userId="6f47dacf0b429c87" providerId="LiveId" clId="{AE9AE10C-908C-48F6-BCFD-B206701FF463}" dt="2022-02-16T03:21:49.163" v="1813" actId="478"/>
          <ac:spMkLst>
            <pc:docMk/>
            <pc:sldMk cId="1987812989" sldId="389"/>
            <ac:spMk id="18" creationId="{85E85FEE-4E0B-4594-9974-9547D902DEBE}"/>
          </ac:spMkLst>
        </pc:spChg>
        <pc:spChg chg="mod">
          <ac:chgData name="최 선영" userId="6f47dacf0b429c87" providerId="LiveId" clId="{AE9AE10C-908C-48F6-BCFD-B206701FF463}" dt="2022-02-16T03:22:02.516" v="1846"/>
          <ac:spMkLst>
            <pc:docMk/>
            <pc:sldMk cId="1987812989" sldId="389"/>
            <ac:spMk id="24" creationId="{5D38B78E-8324-418D-AC11-DB93FDCF6B49}"/>
          </ac:spMkLst>
        </pc:spChg>
        <pc:spChg chg="del">
          <ac:chgData name="최 선영" userId="6f47dacf0b429c87" providerId="LiveId" clId="{AE9AE10C-908C-48F6-BCFD-B206701FF463}" dt="2022-02-16T03:21:52.387" v="1817" actId="478"/>
          <ac:spMkLst>
            <pc:docMk/>
            <pc:sldMk cId="1987812989" sldId="389"/>
            <ac:spMk id="35" creationId="{95659F6F-A5C1-4771-AFD0-63184E37E37C}"/>
          </ac:spMkLst>
        </pc:spChg>
        <pc:spChg chg="del">
          <ac:chgData name="최 선영" userId="6f47dacf0b429c87" providerId="LiveId" clId="{AE9AE10C-908C-48F6-BCFD-B206701FF463}" dt="2022-02-16T03:21:42.011" v="1803" actId="478"/>
          <ac:spMkLst>
            <pc:docMk/>
            <pc:sldMk cId="1987812989" sldId="389"/>
            <ac:spMk id="81" creationId="{2AD1C806-369E-40BC-B12B-EF1C9AF664FF}"/>
          </ac:spMkLst>
        </pc:spChg>
        <pc:picChg chg="del">
          <ac:chgData name="최 선영" userId="6f47dacf0b429c87" providerId="LiveId" clId="{AE9AE10C-908C-48F6-BCFD-B206701FF463}" dt="2022-02-16T03:21:39.642" v="1801" actId="478"/>
          <ac:picMkLst>
            <pc:docMk/>
            <pc:sldMk cId="1987812989" sldId="389"/>
            <ac:picMk id="6" creationId="{CA58FD96-4E77-4A25-A391-A8B047C96176}"/>
          </ac:picMkLst>
        </pc:picChg>
        <pc:picChg chg="add mod">
          <ac:chgData name="최 선영" userId="6f47dacf0b429c87" providerId="LiveId" clId="{AE9AE10C-908C-48F6-BCFD-B206701FF463}" dt="2022-02-16T03:23:08.107" v="1854" actId="1035"/>
          <ac:picMkLst>
            <pc:docMk/>
            <pc:sldMk cId="1987812989" sldId="389"/>
            <ac:picMk id="7" creationId="{166437DE-19C5-4DC0-995A-B97AF1EA9DBE}"/>
          </ac:picMkLst>
        </pc:picChg>
        <pc:picChg chg="del">
          <ac:chgData name="최 선영" userId="6f47dacf0b429c87" providerId="LiveId" clId="{AE9AE10C-908C-48F6-BCFD-B206701FF463}" dt="2022-02-16T03:21:43.097" v="1805" actId="478"/>
          <ac:picMkLst>
            <pc:docMk/>
            <pc:sldMk cId="1987812989" sldId="389"/>
            <ac:picMk id="17" creationId="{913448B4-85CD-4A36-ADB2-5F6E099D6353}"/>
          </ac:picMkLst>
        </pc:picChg>
        <pc:picChg chg="del">
          <ac:chgData name="최 선영" userId="6f47dacf0b429c87" providerId="LiveId" clId="{AE9AE10C-908C-48F6-BCFD-B206701FF463}" dt="2022-02-16T03:21:50.851" v="1816" actId="478"/>
          <ac:picMkLst>
            <pc:docMk/>
            <pc:sldMk cId="1987812989" sldId="389"/>
            <ac:picMk id="25" creationId="{03FD447F-7578-420A-8FD2-9FEF157B68FB}"/>
          </ac:picMkLst>
        </pc:picChg>
        <pc:picChg chg="del">
          <ac:chgData name="최 선영" userId="6f47dacf0b429c87" providerId="LiveId" clId="{AE9AE10C-908C-48F6-BCFD-B206701FF463}" dt="2022-02-16T03:21:49.683" v="1814" actId="478"/>
          <ac:picMkLst>
            <pc:docMk/>
            <pc:sldMk cId="1987812989" sldId="389"/>
            <ac:picMk id="49" creationId="{1D63986C-7FA9-466C-AA06-686338384BC5}"/>
          </ac:picMkLst>
        </pc:picChg>
        <pc:picChg chg="del">
          <ac:chgData name="최 선영" userId="6f47dacf0b429c87" providerId="LiveId" clId="{AE9AE10C-908C-48F6-BCFD-B206701FF463}" dt="2022-02-16T03:21:53.059" v="1818" actId="478"/>
          <ac:picMkLst>
            <pc:docMk/>
            <pc:sldMk cId="1987812989" sldId="389"/>
            <ac:picMk id="55" creationId="{9A4F2720-9888-4A0B-8341-ECB038FB351D}"/>
          </ac:picMkLst>
        </pc:picChg>
        <pc:picChg chg="del">
          <ac:chgData name="최 선영" userId="6f47dacf0b429c87" providerId="LiveId" clId="{AE9AE10C-908C-48F6-BCFD-B206701FF463}" dt="2022-02-16T03:21:40.410" v="1802" actId="478"/>
          <ac:picMkLst>
            <pc:docMk/>
            <pc:sldMk cId="1987812989" sldId="389"/>
            <ac:picMk id="68" creationId="{D7D89438-9D8A-42DD-8A7E-E4F2F1ABA583}"/>
          </ac:picMkLst>
        </pc:picChg>
        <pc:picChg chg="del">
          <ac:chgData name="최 선영" userId="6f47dacf0b429c87" providerId="LiveId" clId="{AE9AE10C-908C-48F6-BCFD-B206701FF463}" dt="2022-02-16T03:21:42.554" v="1804" actId="478"/>
          <ac:picMkLst>
            <pc:docMk/>
            <pc:sldMk cId="1987812989" sldId="389"/>
            <ac:picMk id="70" creationId="{C7E2575C-27ED-474C-9DC3-E9FF38BD1BD2}"/>
          </ac:picMkLst>
        </pc:picChg>
        <pc:inkChg chg="del">
          <ac:chgData name="최 선영" userId="6f47dacf0b429c87" providerId="LiveId" clId="{AE9AE10C-908C-48F6-BCFD-B206701FF463}" dt="2022-02-16T03:21:50.459" v="1815" actId="478"/>
          <ac:inkMkLst>
            <pc:docMk/>
            <pc:sldMk cId="1987812989" sldId="389"/>
            <ac:inkMk id="58" creationId="{6F84B128-C0CA-4E6D-8A52-ED969EF7FCB2}"/>
          </ac:inkMkLst>
        </pc:inkChg>
        <pc:inkChg chg="del">
          <ac:chgData name="최 선영" userId="6f47dacf0b429c87" providerId="LiveId" clId="{AE9AE10C-908C-48F6-BCFD-B206701FF463}" dt="2022-02-16T03:21:53.810" v="1819" actId="478"/>
          <ac:inkMkLst>
            <pc:docMk/>
            <pc:sldMk cId="1987812989" sldId="389"/>
            <ac:inkMk id="59" creationId="{FDDDF782-EAFE-4DC0-9F17-48A4234A21C8}"/>
          </ac:inkMkLst>
        </pc:inkChg>
        <pc:inkChg chg="del">
          <ac:chgData name="최 선영" userId="6f47dacf0b429c87" providerId="LiveId" clId="{AE9AE10C-908C-48F6-BCFD-B206701FF463}" dt="2022-02-16T03:21:54.420" v="1820" actId="478"/>
          <ac:inkMkLst>
            <pc:docMk/>
            <pc:sldMk cId="1987812989" sldId="389"/>
            <ac:inkMk id="62" creationId="{387FC2FE-F9E0-444C-8E06-C7871256D352}"/>
          </ac:inkMkLst>
        </pc:inkChg>
        <pc:inkChg chg="del">
          <ac:chgData name="최 선영" userId="6f47dacf0b429c87" providerId="LiveId" clId="{AE9AE10C-908C-48F6-BCFD-B206701FF463}" dt="2022-02-16T03:21:54.970" v="1821" actId="478"/>
          <ac:inkMkLst>
            <pc:docMk/>
            <pc:sldMk cId="1987812989" sldId="389"/>
            <ac:inkMk id="63" creationId="{346EAADF-C1E7-4CD1-A311-3DDBFADBBFDF}"/>
          </ac:inkMkLst>
        </pc:inkChg>
        <pc:inkChg chg="del">
          <ac:chgData name="최 선영" userId="6f47dacf0b429c87" providerId="LiveId" clId="{AE9AE10C-908C-48F6-BCFD-B206701FF463}" dt="2022-02-16T03:21:55.466" v="1822" actId="478"/>
          <ac:inkMkLst>
            <pc:docMk/>
            <pc:sldMk cId="1987812989" sldId="389"/>
            <ac:inkMk id="64" creationId="{1D947946-A8DC-4E48-B9A9-A884C443109B}"/>
          </ac:inkMkLst>
        </pc:inkChg>
        <pc:inkChg chg="del">
          <ac:chgData name="최 선영" userId="6f47dacf0b429c87" providerId="LiveId" clId="{AE9AE10C-908C-48F6-BCFD-B206701FF463}" dt="2022-02-16T03:21:55.963" v="1823" actId="478"/>
          <ac:inkMkLst>
            <pc:docMk/>
            <pc:sldMk cId="1987812989" sldId="389"/>
            <ac:inkMk id="65" creationId="{D95AF70B-F91D-4693-8B14-392AEB4F2995}"/>
          </ac:inkMkLst>
        </pc:inkChg>
        <pc:inkChg chg="del">
          <ac:chgData name="최 선영" userId="6f47dacf0b429c87" providerId="LiveId" clId="{AE9AE10C-908C-48F6-BCFD-B206701FF463}" dt="2022-02-16T03:21:56.473" v="1824" actId="478"/>
          <ac:inkMkLst>
            <pc:docMk/>
            <pc:sldMk cId="1987812989" sldId="389"/>
            <ac:inkMk id="66" creationId="{2FEEB179-0124-4E70-8F82-137B6107CADC}"/>
          </ac:inkMkLst>
        </pc:inkChg>
        <pc:inkChg chg="del">
          <ac:chgData name="최 선영" userId="6f47dacf0b429c87" providerId="LiveId" clId="{AE9AE10C-908C-48F6-BCFD-B206701FF463}" dt="2022-02-16T03:21:47.635" v="1812" actId="478"/>
          <ac:inkMkLst>
            <pc:docMk/>
            <pc:sldMk cId="1987812989" sldId="389"/>
            <ac:inkMk id="72" creationId="{19FAC508-EE89-482F-980E-2E3D51E415BC}"/>
          </ac:inkMkLst>
        </pc:inkChg>
        <pc:inkChg chg="del">
          <ac:chgData name="최 선영" userId="6f47dacf0b429c87" providerId="LiveId" clId="{AE9AE10C-908C-48F6-BCFD-B206701FF463}" dt="2022-02-16T03:21:44.044" v="1806" actId="478"/>
          <ac:inkMkLst>
            <pc:docMk/>
            <pc:sldMk cId="1987812989" sldId="389"/>
            <ac:inkMk id="74" creationId="{4AC71533-AEC2-4541-880F-68291538CFE5}"/>
          </ac:inkMkLst>
        </pc:inkChg>
        <pc:inkChg chg="del">
          <ac:chgData name="최 선영" userId="6f47dacf0b429c87" providerId="LiveId" clId="{AE9AE10C-908C-48F6-BCFD-B206701FF463}" dt="2022-02-16T03:21:44.481" v="1807" actId="478"/>
          <ac:inkMkLst>
            <pc:docMk/>
            <pc:sldMk cId="1987812989" sldId="389"/>
            <ac:inkMk id="76" creationId="{B147B629-0121-4974-B59F-7AB7EA5F3F57}"/>
          </ac:inkMkLst>
        </pc:inkChg>
        <pc:inkChg chg="del">
          <ac:chgData name="최 선영" userId="6f47dacf0b429c87" providerId="LiveId" clId="{AE9AE10C-908C-48F6-BCFD-B206701FF463}" dt="2022-02-16T03:21:44.939" v="1808" actId="478"/>
          <ac:inkMkLst>
            <pc:docMk/>
            <pc:sldMk cId="1987812989" sldId="389"/>
            <ac:inkMk id="77" creationId="{CB38840E-146B-438D-9845-38B4F8015D18}"/>
          </ac:inkMkLst>
        </pc:inkChg>
        <pc:inkChg chg="del">
          <ac:chgData name="최 선영" userId="6f47dacf0b429c87" providerId="LiveId" clId="{AE9AE10C-908C-48F6-BCFD-B206701FF463}" dt="2022-02-16T03:21:45.410" v="1809" actId="478"/>
          <ac:inkMkLst>
            <pc:docMk/>
            <pc:sldMk cId="1987812989" sldId="389"/>
            <ac:inkMk id="78" creationId="{AD3A5BFB-B721-4712-8D40-5B313102E352}"/>
          </ac:inkMkLst>
        </pc:inkChg>
        <pc:inkChg chg="del">
          <ac:chgData name="최 선영" userId="6f47dacf0b429c87" providerId="LiveId" clId="{AE9AE10C-908C-48F6-BCFD-B206701FF463}" dt="2022-02-16T03:21:45.875" v="1810" actId="478"/>
          <ac:inkMkLst>
            <pc:docMk/>
            <pc:sldMk cId="1987812989" sldId="389"/>
            <ac:inkMk id="79" creationId="{951D633E-9B05-47A9-BD2B-3E02211C3E22}"/>
          </ac:inkMkLst>
        </pc:inkChg>
        <pc:inkChg chg="del">
          <ac:chgData name="최 선영" userId="6f47dacf0b429c87" providerId="LiveId" clId="{AE9AE10C-908C-48F6-BCFD-B206701FF463}" dt="2022-02-16T03:21:46.588" v="1811" actId="478"/>
          <ac:inkMkLst>
            <pc:docMk/>
            <pc:sldMk cId="1987812989" sldId="389"/>
            <ac:inkMk id="80" creationId="{4AE3B5E9-6D0F-45D7-B8DC-5E82C6406D3A}"/>
          </ac:inkMkLst>
        </pc:inkChg>
      </pc:sldChg>
      <pc:sldChg chg="addSp delSp modSp add del mod ord setBg">
        <pc:chgData name="최 선영" userId="6f47dacf0b429c87" providerId="LiveId" clId="{AE9AE10C-908C-48F6-BCFD-B206701FF463}" dt="2022-02-16T03:32:20.581" v="2109" actId="47"/>
        <pc:sldMkLst>
          <pc:docMk/>
          <pc:sldMk cId="1538869083" sldId="390"/>
        </pc:sldMkLst>
        <pc:spChg chg="del">
          <ac:chgData name="최 선영" userId="6f47dacf0b429c87" providerId="LiveId" clId="{AE9AE10C-908C-48F6-BCFD-B206701FF463}" dt="2022-02-16T03:24:13.363" v="1859" actId="478"/>
          <ac:spMkLst>
            <pc:docMk/>
            <pc:sldMk cId="1538869083" sldId="390"/>
            <ac:spMk id="21" creationId="{62948DEF-A03F-43E9-8EC6-DE5DEE024411}"/>
          </ac:spMkLst>
        </pc:spChg>
        <pc:spChg chg="mod">
          <ac:chgData name="최 선영" userId="6f47dacf0b429c87" providerId="LiveId" clId="{AE9AE10C-908C-48F6-BCFD-B206701FF463}" dt="2022-02-16T03:24:51.319" v="1893"/>
          <ac:spMkLst>
            <pc:docMk/>
            <pc:sldMk cId="1538869083" sldId="390"/>
            <ac:spMk id="24" creationId="{5D38B78E-8324-418D-AC11-DB93FDCF6B49}"/>
          </ac:spMkLst>
        </pc:spChg>
        <pc:grpChg chg="del">
          <ac:chgData name="최 선영" userId="6f47dacf0b429c87" providerId="LiveId" clId="{AE9AE10C-908C-48F6-BCFD-B206701FF463}" dt="2022-02-16T03:24:14.354" v="1860" actId="478"/>
          <ac:grpSpMkLst>
            <pc:docMk/>
            <pc:sldMk cId="1538869083" sldId="390"/>
            <ac:grpSpMk id="4" creationId="{0ED63F8F-745B-4409-B9F4-862A08F99608}"/>
          </ac:grpSpMkLst>
        </pc:grpChg>
        <pc:picChg chg="add mod">
          <ac:chgData name="최 선영" userId="6f47dacf0b429c87" providerId="LiveId" clId="{AE9AE10C-908C-48F6-BCFD-B206701FF463}" dt="2022-02-16T03:24:35.578" v="1871" actId="1038"/>
          <ac:picMkLst>
            <pc:docMk/>
            <pc:sldMk cId="1538869083" sldId="390"/>
            <ac:picMk id="11" creationId="{FC9C7A3B-F866-48FB-9375-9775F5F460C3}"/>
          </ac:picMkLst>
        </pc:picChg>
      </pc:sldChg>
      <pc:sldChg chg="addSp delSp modSp add mod ord setBg">
        <pc:chgData name="최 선영" userId="6f47dacf0b429c87" providerId="LiveId" clId="{AE9AE10C-908C-48F6-BCFD-B206701FF463}" dt="2022-02-16T03:26:46.593" v="1997" actId="1038"/>
        <pc:sldMkLst>
          <pc:docMk/>
          <pc:sldMk cId="4087920286" sldId="391"/>
        </pc:sldMkLst>
        <pc:spChg chg="del">
          <ac:chgData name="최 선영" userId="6f47dacf0b429c87" providerId="LiveId" clId="{AE9AE10C-908C-48F6-BCFD-B206701FF463}" dt="2022-02-16T03:26:26.299" v="1924" actId="478"/>
          <ac:spMkLst>
            <pc:docMk/>
            <pc:sldMk cId="4087920286" sldId="391"/>
            <ac:spMk id="13" creationId="{6B736E4B-BFB3-4CAE-A9A9-FA8DD62A4B2D}"/>
          </ac:spMkLst>
        </pc:spChg>
        <pc:spChg chg="mod">
          <ac:chgData name="최 선영" userId="6f47dacf0b429c87" providerId="LiveId" clId="{AE9AE10C-908C-48F6-BCFD-B206701FF463}" dt="2022-02-16T03:26:12.463" v="1922"/>
          <ac:spMkLst>
            <pc:docMk/>
            <pc:sldMk cId="4087920286" sldId="391"/>
            <ac:spMk id="24" creationId="{5D38B78E-8324-418D-AC11-DB93FDCF6B49}"/>
          </ac:spMkLst>
        </pc:spChg>
        <pc:grpChg chg="del">
          <ac:chgData name="최 선영" userId="6f47dacf0b429c87" providerId="LiveId" clId="{AE9AE10C-908C-48F6-BCFD-B206701FF463}" dt="2022-02-16T03:26:27.081" v="1925" actId="478"/>
          <ac:grpSpMkLst>
            <pc:docMk/>
            <pc:sldMk cId="4087920286" sldId="391"/>
            <ac:grpSpMk id="4" creationId="{FD6F27AF-DF4B-4A88-9910-9AB5268CBD64}"/>
          </ac:grpSpMkLst>
        </pc:grpChg>
        <pc:picChg chg="add mod">
          <ac:chgData name="최 선영" userId="6f47dacf0b429c87" providerId="LiveId" clId="{AE9AE10C-908C-48F6-BCFD-B206701FF463}" dt="2022-02-16T03:26:46.593" v="1997" actId="1038"/>
          <ac:picMkLst>
            <pc:docMk/>
            <pc:sldMk cId="4087920286" sldId="391"/>
            <ac:picMk id="9" creationId="{0B9B94C1-5C78-4499-A06C-7168C718B383}"/>
          </ac:picMkLst>
        </pc:picChg>
      </pc:sldChg>
      <pc:sldChg chg="addSp delSp modSp add mod ord setBg">
        <pc:chgData name="최 선영" userId="6f47dacf0b429c87" providerId="LiveId" clId="{AE9AE10C-908C-48F6-BCFD-B206701FF463}" dt="2022-02-16T03:27:49.866" v="2043" actId="1037"/>
        <pc:sldMkLst>
          <pc:docMk/>
          <pc:sldMk cId="1228064791" sldId="392"/>
        </pc:sldMkLst>
        <pc:spChg chg="del">
          <ac:chgData name="최 선영" userId="6f47dacf0b429c87" providerId="LiveId" clId="{AE9AE10C-908C-48F6-BCFD-B206701FF463}" dt="2022-02-16T03:27:26.994" v="2003" actId="478"/>
          <ac:spMkLst>
            <pc:docMk/>
            <pc:sldMk cId="1228064791" sldId="392"/>
            <ac:spMk id="19" creationId="{6B905A50-0EBB-4CD3-B933-7A34FFBDC23A}"/>
          </ac:spMkLst>
        </pc:spChg>
        <pc:spChg chg="mod">
          <ac:chgData name="최 선영" userId="6f47dacf0b429c87" providerId="LiveId" clId="{AE9AE10C-908C-48F6-BCFD-B206701FF463}" dt="2022-02-16T03:27:36.234" v="2033" actId="20577"/>
          <ac:spMkLst>
            <pc:docMk/>
            <pc:sldMk cId="1228064791" sldId="392"/>
            <ac:spMk id="24" creationId="{5D38B78E-8324-418D-AC11-DB93FDCF6B49}"/>
          </ac:spMkLst>
        </pc:spChg>
        <pc:grpChg chg="del">
          <ac:chgData name="최 선영" userId="6f47dacf0b429c87" providerId="LiveId" clId="{AE9AE10C-908C-48F6-BCFD-B206701FF463}" dt="2022-02-16T03:27:25.283" v="2002" actId="478"/>
          <ac:grpSpMkLst>
            <pc:docMk/>
            <pc:sldMk cId="1228064791" sldId="392"/>
            <ac:grpSpMk id="4" creationId="{33EC443F-744C-4016-90EF-189CFD6CEA1F}"/>
          </ac:grpSpMkLst>
        </pc:grpChg>
        <pc:picChg chg="del">
          <ac:chgData name="최 선영" userId="6f47dacf0b429c87" providerId="LiveId" clId="{AE9AE10C-908C-48F6-BCFD-B206701FF463}" dt="2022-02-16T03:27:28.432" v="2005" actId="478"/>
          <ac:picMkLst>
            <pc:docMk/>
            <pc:sldMk cId="1228064791" sldId="392"/>
            <ac:picMk id="15" creationId="{7029DF4F-A4B7-4C1F-B1B3-0C3385042E5C}"/>
          </ac:picMkLst>
        </pc:picChg>
        <pc:picChg chg="add mod">
          <ac:chgData name="최 선영" userId="6f47dacf0b429c87" providerId="LiveId" clId="{AE9AE10C-908C-48F6-BCFD-B206701FF463}" dt="2022-02-16T03:27:49.866" v="2043" actId="1037"/>
          <ac:picMkLst>
            <pc:docMk/>
            <pc:sldMk cId="1228064791" sldId="392"/>
            <ac:picMk id="16" creationId="{F24DC3FD-ECE9-4417-818D-888CBCA68E83}"/>
          </ac:picMkLst>
        </pc:picChg>
        <pc:cxnChg chg="del">
          <ac:chgData name="최 선영" userId="6f47dacf0b429c87" providerId="LiveId" clId="{AE9AE10C-908C-48F6-BCFD-B206701FF463}" dt="2022-02-16T03:27:27.978" v="2004" actId="478"/>
          <ac:cxnSpMkLst>
            <pc:docMk/>
            <pc:sldMk cId="1228064791" sldId="392"/>
            <ac:cxnSpMk id="23" creationId="{4CDAC5D8-4B5F-4D50-B2F7-D344238BF64A}"/>
          </ac:cxnSpMkLst>
        </pc:cxnChg>
      </pc:sldChg>
      <pc:sldChg chg="addSp delSp modSp add mod ord setBg">
        <pc:chgData name="최 선영" userId="6f47dacf0b429c87" providerId="LiveId" clId="{AE9AE10C-908C-48F6-BCFD-B206701FF463}" dt="2022-02-16T03:30:16.393" v="2081"/>
        <pc:sldMkLst>
          <pc:docMk/>
          <pc:sldMk cId="2053019504" sldId="393"/>
        </pc:sldMkLst>
        <pc:spChg chg="mod">
          <ac:chgData name="최 선영" userId="6f47dacf0b429c87" providerId="LiveId" clId="{AE9AE10C-908C-48F6-BCFD-B206701FF463}" dt="2022-02-16T03:30:16.393" v="2081"/>
          <ac:spMkLst>
            <pc:docMk/>
            <pc:sldMk cId="2053019504" sldId="393"/>
            <ac:spMk id="24" creationId="{5D38B78E-8324-418D-AC11-DB93FDCF6B49}"/>
          </ac:spMkLst>
        </pc:spChg>
        <pc:grpChg chg="del">
          <ac:chgData name="최 선영" userId="6f47dacf0b429c87" providerId="LiveId" clId="{AE9AE10C-908C-48F6-BCFD-B206701FF463}" dt="2022-02-16T03:29:03.914" v="2048" actId="478"/>
          <ac:grpSpMkLst>
            <pc:docMk/>
            <pc:sldMk cId="2053019504" sldId="393"/>
            <ac:grpSpMk id="4" creationId="{C6A05D0E-A1DA-477B-ADA1-C2AFD905B3A6}"/>
          </ac:grpSpMkLst>
        </pc:grpChg>
        <pc:picChg chg="add mod">
          <ac:chgData name="최 선영" userId="6f47dacf0b429c87" providerId="LiveId" clId="{AE9AE10C-908C-48F6-BCFD-B206701FF463}" dt="2022-02-16T03:29:20.828" v="2058" actId="1038"/>
          <ac:picMkLst>
            <pc:docMk/>
            <pc:sldMk cId="2053019504" sldId="393"/>
            <ac:picMk id="11" creationId="{3703C613-FB44-46FA-8E48-E751552C91BE}"/>
          </ac:picMkLst>
        </pc:picChg>
      </pc:sldChg>
      <pc:sldChg chg="addSp delSp modSp add mod ord setBg">
        <pc:chgData name="최 선영" userId="6f47dacf0b429c87" providerId="LiveId" clId="{AE9AE10C-908C-48F6-BCFD-B206701FF463}" dt="2022-02-16T03:30:58.968" v="2108" actId="1076"/>
        <pc:sldMkLst>
          <pc:docMk/>
          <pc:sldMk cId="2941982003" sldId="394"/>
        </pc:sldMkLst>
        <pc:spChg chg="del">
          <ac:chgData name="최 선영" userId="6f47dacf0b429c87" providerId="LiveId" clId="{AE9AE10C-908C-48F6-BCFD-B206701FF463}" dt="2022-02-16T03:30:40.802" v="2086" actId="478"/>
          <ac:spMkLst>
            <pc:docMk/>
            <pc:sldMk cId="2941982003" sldId="394"/>
            <ac:spMk id="17" creationId="{57BED20E-FC11-4FBA-84F0-88BECBAC76A3}"/>
          </ac:spMkLst>
        </pc:spChg>
        <pc:spChg chg="mod">
          <ac:chgData name="최 선영" userId="6f47dacf0b429c87" providerId="LiveId" clId="{AE9AE10C-908C-48F6-BCFD-B206701FF463}" dt="2022-02-16T03:30:49.318" v="2105"/>
          <ac:spMkLst>
            <pc:docMk/>
            <pc:sldMk cId="2941982003" sldId="394"/>
            <ac:spMk id="24" creationId="{5D38B78E-8324-418D-AC11-DB93FDCF6B49}"/>
          </ac:spMkLst>
        </pc:spChg>
        <pc:spChg chg="del">
          <ac:chgData name="최 선영" userId="6f47dacf0b429c87" providerId="LiveId" clId="{AE9AE10C-908C-48F6-BCFD-B206701FF463}" dt="2022-02-16T03:30:42.274" v="2087" actId="478"/>
          <ac:spMkLst>
            <pc:docMk/>
            <pc:sldMk cId="2941982003" sldId="394"/>
            <ac:spMk id="25" creationId="{817E0AA0-A835-42C8-AAE2-24E78C1AC448}"/>
          </ac:spMkLst>
        </pc:spChg>
        <pc:grpChg chg="del">
          <ac:chgData name="최 선영" userId="6f47dacf0b429c87" providerId="LiveId" clId="{AE9AE10C-908C-48F6-BCFD-B206701FF463}" dt="2022-02-16T03:30:43.002" v="2088" actId="478"/>
          <ac:grpSpMkLst>
            <pc:docMk/>
            <pc:sldMk cId="2941982003" sldId="394"/>
            <ac:grpSpMk id="4" creationId="{C444920F-30F9-4846-B721-E03AFFD67B24}"/>
          </ac:grpSpMkLst>
        </pc:grpChg>
        <pc:picChg chg="add mod">
          <ac:chgData name="최 선영" userId="6f47dacf0b429c87" providerId="LiveId" clId="{AE9AE10C-908C-48F6-BCFD-B206701FF463}" dt="2022-02-16T03:30:58.968" v="2108" actId="1076"/>
          <ac:picMkLst>
            <pc:docMk/>
            <pc:sldMk cId="2941982003" sldId="394"/>
            <ac:picMk id="7" creationId="{3C95BBF4-D5DE-4944-BA69-4EC54F083CFF}"/>
          </ac:picMkLst>
        </pc:picChg>
      </pc:sldChg>
      <pc:sldChg chg="add setBg">
        <pc:chgData name="최 선영" userId="6f47dacf0b429c87" providerId="LiveId" clId="{AE9AE10C-908C-48F6-BCFD-B206701FF463}" dt="2022-02-16T05:24:47.505" v="2128"/>
        <pc:sldMkLst>
          <pc:docMk/>
          <pc:sldMk cId="0" sldId="395"/>
        </pc:sldMkLst>
      </pc:sldChg>
      <pc:sldChg chg="add setBg">
        <pc:chgData name="최 선영" userId="6f47dacf0b429c87" providerId="LiveId" clId="{AE9AE10C-908C-48F6-BCFD-B206701FF463}" dt="2022-02-16T05:39:08.672" v="2326"/>
        <pc:sldMkLst>
          <pc:docMk/>
          <pc:sldMk cId="0" sldId="396"/>
        </pc:sldMkLst>
      </pc:sldChg>
      <pc:sldChg chg="add del ord setBg">
        <pc:chgData name="최 선영" userId="6f47dacf0b429c87" providerId="LiveId" clId="{AE9AE10C-908C-48F6-BCFD-B206701FF463}" dt="2022-02-16T06:03:48.087" v="2346"/>
        <pc:sldMkLst>
          <pc:docMk/>
          <pc:sldMk cId="0" sldId="397"/>
        </pc:sldMkLst>
      </pc:sldChg>
      <pc:sldChg chg="add del setBg">
        <pc:chgData name="최 선영" userId="6f47dacf0b429c87" providerId="LiveId" clId="{AE9AE10C-908C-48F6-BCFD-B206701FF463}" dt="2022-02-16T06:05:46.207" v="2362" actId="47"/>
        <pc:sldMkLst>
          <pc:docMk/>
          <pc:sldMk cId="0" sldId="398"/>
        </pc:sldMkLst>
      </pc:sldChg>
      <pc:sldChg chg="modSp add mod setBg">
        <pc:chgData name="최 선영" userId="6f47dacf0b429c87" providerId="LiveId" clId="{AE9AE10C-908C-48F6-BCFD-B206701FF463}" dt="2022-02-16T06:07:33.451" v="2366"/>
        <pc:sldMkLst>
          <pc:docMk/>
          <pc:sldMk cId="0" sldId="399"/>
        </pc:sldMkLst>
        <pc:spChg chg="mod">
          <ac:chgData name="최 선영" userId="6f47dacf0b429c87" providerId="LiveId" clId="{AE9AE10C-908C-48F6-BCFD-B206701FF463}" dt="2022-02-16T06:05:01.229" v="2360"/>
          <ac:spMkLst>
            <pc:docMk/>
            <pc:sldMk cId="0" sldId="399"/>
            <ac:spMk id="24" creationId="{00000000-0000-0000-0000-000000000000}"/>
          </ac:spMkLst>
        </pc:spChg>
      </pc:sldChg>
      <pc:sldChg chg="add setBg">
        <pc:chgData name="최 선영" userId="6f47dacf0b429c87" providerId="LiveId" clId="{AE9AE10C-908C-48F6-BCFD-B206701FF463}" dt="2022-02-16T06:07:25.830" v="2365"/>
        <pc:sldMkLst>
          <pc:docMk/>
          <pc:sldMk cId="0" sldId="400"/>
        </pc:sldMkLst>
      </pc:sldChg>
      <pc:sldChg chg="add setBg">
        <pc:chgData name="최 선영" userId="6f47dacf0b429c87" providerId="LiveId" clId="{AE9AE10C-908C-48F6-BCFD-B206701FF463}" dt="2022-02-16T06:07:47.014" v="2367"/>
        <pc:sldMkLst>
          <pc:docMk/>
          <pc:sldMk cId="0" sldId="401"/>
        </pc:sldMkLst>
      </pc:sldChg>
    </pc:docChg>
  </pc:docChgLst>
</pc:chgInfo>
</file>

<file path=ppt/comments/modernComment_111_CDEBD23B.xml><?xml version="1.0" encoding="utf-8"?>
<p188:cmLst xmlns:a="http://schemas.openxmlformats.org/drawingml/2006/main" xmlns:r="http://schemas.openxmlformats.org/officeDocument/2006/relationships" xmlns:p188="http://schemas.microsoft.com/office/powerpoint/2018/8/main">
  <p188:cm id="{01EB6238-B592-4744-BBEC-366B765D6DC5}" authorId="{7C74AE53-DAFA-BC10-C18E-E219830FB3F3}" created="2022-02-13T06:54:46.134">
    <ac:deMkLst xmlns:ac="http://schemas.microsoft.com/office/drawing/2013/main/command">
      <pc:docMk xmlns:pc="http://schemas.microsoft.com/office/powerpoint/2013/main/command"/>
      <pc:sldMk xmlns:pc="http://schemas.microsoft.com/office/powerpoint/2013/main/command" cId="3454784059" sldId="273"/>
      <ac:grpSpMk id="3" creationId="{00000000-0000-0000-0000-000000000000}"/>
    </ac:deMkLst>
    <p188:txBody>
      <a:bodyPr/>
      <a:lstStyle/>
      <a:p>
        <a:r>
          <a:rPr lang="ko-KR" altLang="en-US"/>
          <a:t>스마트팩토리는 설계 및 개발, 
스마트팩토리 구축에서 단계 이상의 수준을 요구할 때 기본적으로 필요한 것이 MES(manufacturing Execution System)이다.
MES(Manufacturing Execution System)는 환경의 실시간 모니터링을 통해 제어, 물류 및 작업내역 추적관리, 상태파악, 불량관리 등에 초점을 맞춘 현장 시스템이다
MES는 제품의 주문 단계에서 완성 단계까지 모든 생산 활동의 최적화를 가능하게 지원하고 신속한 응답과 값어치 없는(Non- value-added) 작업 활동의 감소시켜 공장 내 작업과 공정들의 효율화를 높여준다
다시말하자면, MES는 제조업체의 공장 관리를 위한 개념이자 구현도구로 이를 통해 생산 현장의 최적의 원가를 실현할 수 있다.</a:t>
        </a:r>
      </a:p>
    </p188:txBody>
  </p188:cm>
</p188:cmLst>
</file>

<file path=ppt/comments/modernComment_119_739A66B8.xml><?xml version="1.0" encoding="utf-8"?>
<p188:cmLst xmlns:a="http://schemas.openxmlformats.org/drawingml/2006/main" xmlns:r="http://schemas.openxmlformats.org/officeDocument/2006/relationships" xmlns:p188="http://schemas.microsoft.com/office/powerpoint/2018/8/main">
  <p188:cm id="{87B9F0D4-75C9-44BC-9646-33DC27396183}" authorId="{7C74AE53-DAFA-BC10-C18E-E219830FB3F3}" created="2022-02-13T06:19:07.496">
    <ac:deMkLst xmlns:ac="http://schemas.microsoft.com/office/drawing/2013/main/command">
      <pc:docMk xmlns:pc="http://schemas.microsoft.com/office/powerpoint/2013/main/command"/>
      <pc:sldMk xmlns:pc="http://schemas.microsoft.com/office/powerpoint/2013/main/command" cId="1939498680" sldId="281"/>
      <ac:grpSpMk id="3" creationId="{00000000-0000-0000-0000-000000000000}"/>
    </ac:deMkLst>
    <p188:txBody>
      <a:bodyPr/>
      <a:lstStyle/>
      <a:p>
        <a:r>
          <a:rPr lang="ko-KR" altLang="en-US"/>
          <a:t>독일의 인더스트리 4.0에서 시작된 4차 산업혁명은 이제 시대의 조류가 되었다.
4차 산업혁명에서 각광받는 주요 기술인 자동화설비, 클라우드 컴퓨팅, 자율기술, 사물인터넷, 빅데이터, 머신러닝 등을 이용해 자동화 시스템을 구현한 스마트 팩토리는 4차산업혁명에서 더욱 중요성이 일컬어지고 있다.
스마트팩토리란 공장 내 설비와 기계의 센서(IoT:사물인터넷)로부터 데이터를 실시간으로 수집하고 분석하여 공장내 모든 상황들이 일목요연하게 보여지고, 
 이를 분석해 목적된 바에 따라 스스로 제어되는 공장을 말한다.
</a:t>
        </a:r>
      </a:p>
    </p188:txBody>
  </p188:cm>
</p188:cmLst>
</file>

<file path=ppt/comments/modernComment_192_E4293FD7.xml><?xml version="1.0" encoding="utf-8"?>
<p188:cmLst xmlns:a="http://schemas.openxmlformats.org/drawingml/2006/main" xmlns:r="http://schemas.openxmlformats.org/officeDocument/2006/relationships" xmlns:p188="http://schemas.microsoft.com/office/powerpoint/2018/8/main">
  <p188:cm id="{44FD28AC-419E-4B4E-9829-3FEBD294E8E3}" authorId="{7C74AE53-DAFA-BC10-C18E-E219830FB3F3}" created="2022-02-16T20:15:53.281">
    <ac:deMkLst xmlns:ac="http://schemas.microsoft.com/office/drawing/2013/main/command">
      <pc:docMk xmlns:pc="http://schemas.microsoft.com/office/powerpoint/2013/main/command"/>
      <pc:sldMk xmlns:pc="http://schemas.microsoft.com/office/powerpoint/2013/main/command" cId="3827908567" sldId="402"/>
      <ac:spMk id="21" creationId="{811F4E68-2E1C-4FDA-8D7D-619B798386CC}"/>
    </ac:deMkLst>
    <p188:txBody>
      <a:bodyPr/>
      <a:lstStyle/>
      <a:p>
        <a:r>
          <a:rPr lang="ko-KR" altLang="en-US"/>
          <a:t>IoT와 스마트 디바이스로 부터 얻어지는 수많은 정보들을 모아 빅데이터 기술과 AI 딥러닝을 활용하여 보다 빠른 계획수립과 문제사항 예측 그에 맞는 적절한 조치를 취하는 것이 가능해질 것으로 예상한다</a:t>
        </a:r>
      </a:p>
    </p188:txBody>
  </p188:cm>
</p188:cmLst>
</file>

<file path=ppt/comments/modernComment_1A2_9E2AA0BA.xml><?xml version="1.0" encoding="utf-8"?>
<p188:cmLst xmlns:a="http://schemas.openxmlformats.org/drawingml/2006/main" xmlns:r="http://schemas.openxmlformats.org/officeDocument/2006/relationships" xmlns:p188="http://schemas.microsoft.com/office/powerpoint/2018/8/main">
  <p188:cm id="{D1119245-6E64-45E3-B26E-78492664B846}" authorId="{7C74AE53-DAFA-BC10-C18E-E219830FB3F3}" created="2022-02-16T20:15:53.281">
    <ac:deMkLst xmlns:ac="http://schemas.microsoft.com/office/drawing/2013/main/command">
      <pc:docMk xmlns:pc="http://schemas.microsoft.com/office/powerpoint/2013/main/command"/>
      <pc:sldMk xmlns:pc="http://schemas.microsoft.com/office/powerpoint/2013/main/command" cId="2653593786" sldId="418"/>
      <ac:spMk id="21" creationId="{811F4E68-2E1C-4FDA-8D7D-619B798386CC}"/>
    </ac:deMkLst>
    <p188:txBody>
      <a:bodyPr/>
      <a:lstStyle/>
      <a:p>
        <a:r>
          <a:rPr lang="ko-KR" altLang="en-US"/>
          <a:t>IoT와 스마트 디바이스로 부터 얻어지는 수많은 정보들을 모아 빅데이터 기술과 AI 딥러닝을 활용하여 보다 빠른 계획수립과 문제사항 예측 그에 맞는 적절한 조치를 취하는 것이 가능해질 것으로 예상한다</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33767E4-E292-474B-979E-E33B8B5909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D22610BF-1704-4C86-817F-C11EE872D2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73AC1C-70FA-462E-A61E-442DE8E6C2B5}" type="datetimeFigureOut">
              <a:rPr lang="ko-KR" altLang="en-US" smtClean="0"/>
              <a:t>2022-02-17</a:t>
            </a:fld>
            <a:endParaRPr lang="ko-KR" altLang="en-US"/>
          </a:p>
        </p:txBody>
      </p:sp>
      <p:sp>
        <p:nvSpPr>
          <p:cNvPr id="4" name="바닥글 개체 틀 3">
            <a:extLst>
              <a:ext uri="{FF2B5EF4-FFF2-40B4-BE49-F238E27FC236}">
                <a16:creationId xmlns:a16="http://schemas.microsoft.com/office/drawing/2014/main" id="{AED8F6B1-0785-431D-AFAF-B615C643C1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87143D88-8DF9-405C-BB82-0BA1A0D400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480DE6-B9F2-46EB-9585-C31855D16D06}" type="slidenum">
              <a:rPr lang="ko-KR" altLang="en-US" smtClean="0"/>
              <a:t>‹#›</a:t>
            </a:fld>
            <a:endParaRPr lang="ko-KR" altLang="en-US"/>
          </a:p>
        </p:txBody>
      </p:sp>
    </p:spTree>
    <p:extLst>
      <p:ext uri="{BB962C8B-B14F-4D97-AF65-F5344CB8AC3E}">
        <p14:creationId xmlns:p14="http://schemas.microsoft.com/office/powerpoint/2010/main" val="337493414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1:04.032"/>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1 26,'0'-4,"12"-1,18-1,28 2,35 1,35 1,25 1,17 1,0 0,-12 0,-28 0,-36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5:32.695"/>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5:44.625"/>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5:52.002"/>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6:00.835"/>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6:09.009"/>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1:06.174"/>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1:26.275"/>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1:39.660"/>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1:48.401"/>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1:57.463"/>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2:05.738"/>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5:00.995"/>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1,'1234'0,"-1205"0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4T15:05:16.798"/>
    </inkml:context>
    <inkml:brush xml:id="br0">
      <inkml:brushProperty name="width" value="0.3" units="cm"/>
      <inkml:brushProperty name="height" value="0.6" units="cm"/>
      <inkml:brushProperty name="color" value="#FBD5D7"/>
      <inkml:brushProperty name="tip" value="rectangle"/>
      <inkml:brushProperty name="rasterOp" value="maskPen"/>
      <inkml:brushProperty name="ignorePressure" value="1"/>
    </inkml:brush>
  </inkml:definitions>
  <inkml:trace contextRef="#ctx0" brushRef="#br0">0 0,'4'0,"11"0,14 0,16 0,4 0,6 0,7 0,-3 0,-3 0,-7 0,-7 0,-7 0,-5 0,-8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62C7-64B6-459B-824E-6FBB62FE36BC}" type="datetimeFigureOut">
              <a:rPr lang="ko-KR" altLang="en-US" smtClean="0"/>
              <a:t>2022-02-17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D98B2-6443-4538-8576-CD0EA5B62D50}" type="slidenum">
              <a:rPr lang="ko-KR" altLang="en-US" smtClean="0"/>
              <a:t>‹#›</a:t>
            </a:fld>
            <a:endParaRPr lang="ko-KR" altLang="en-US"/>
          </a:p>
        </p:txBody>
      </p:sp>
    </p:spTree>
    <p:extLst>
      <p:ext uri="{BB962C8B-B14F-4D97-AF65-F5344CB8AC3E}">
        <p14:creationId xmlns:p14="http://schemas.microsoft.com/office/powerpoint/2010/main" val="2944263208"/>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5B897A88-6960-4ECE-BC6F-526557B1A662}"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60817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0B4F7EB-CB30-4EB3-BE03-F41828D2E0C3}"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236029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7F34D1D-F360-4915-9B88-C865B74D5628}"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11038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2215302-F399-4979-8CC1-7374B19430FA}"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289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7EB722F3-D0B5-401E-8B02-2F2E02BD58C2}"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81350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32E783EA-FD38-41BC-A1BC-152742273DF2}"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93905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148A8E2-E344-418E-BF34-D71C18F306A1}"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622572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9DDF5E54-52A9-48DC-B5B5-B31D4D9DA04D}"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511075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0B4B6E7-EAA5-4FBD-8EDF-CD830FDC11B2}"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34772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6A7899B0-1AAC-44A8-A722-AB9556D2A4A5}"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64282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6974F6C9-8874-4E60-87FA-BA63B041FE21}"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95713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NE 모바일POP" panose="00000500000000000000" pitchFamily="2" charset="-127"/>
                <a:ea typeface="ONE 모바일POP" panose="00000500000000000000" pitchFamily="2" charset="-127"/>
              </a:defRPr>
            </a:lvl1pPr>
          </a:lstStyle>
          <a:p>
            <a:fld id="{BB52580D-D1AE-4EC3-936A-908C806EE560}" type="datetime1">
              <a:rPr lang="ko-KR" altLang="en-US" smtClean="0">
                <a:solidFill>
                  <a:prstClr val="black">
                    <a:tint val="75000"/>
                  </a:prstClr>
                </a:solidFill>
              </a:rPr>
              <a:t>2022-02-17</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NE 모바일POP" panose="00000500000000000000" pitchFamily="2" charset="-127"/>
                <a:ea typeface="ONE 모바일POP" panose="00000500000000000000" pitchFamily="2" charset="-127"/>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NE 모바일POP" panose="00000500000000000000" pitchFamily="2" charset="-127"/>
                <a:ea typeface="ONE 모바일POP" panose="00000500000000000000" pitchFamily="2" charset="-127"/>
              </a:defRPr>
            </a:lvl1p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681086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ONE 모바일POP" panose="00000500000000000000" pitchFamily="2" charset="-127"/>
          <a:ea typeface="ONE 모바일POP" panose="00000500000000000000" pitchFamily="2"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ONE 모바일POP" panose="00000500000000000000" pitchFamily="2" charset="-127"/>
          <a:ea typeface="ONE 모바일POP" panose="000005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ONE 모바일POP" panose="00000500000000000000" pitchFamily="2" charset="-127"/>
          <a:ea typeface="ONE 모바일POP" panose="000005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ONE 모바일POP" panose="00000500000000000000" pitchFamily="2" charset="-127"/>
          <a:ea typeface="ONE 모바일POP" panose="000005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ONE 모바일POP" panose="00000500000000000000" pitchFamily="2" charset="-127"/>
          <a:ea typeface="ONE 모바일POP" panose="000005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ONE 모바일POP" panose="00000500000000000000" pitchFamily="2" charset="-127"/>
          <a:ea typeface="ONE 모바일POP" panose="000005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0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0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1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92_E4293FD7.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A2_9E2AA0BA.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4.xml"/><Relationship Id="rId18" Type="http://schemas.openxmlformats.org/officeDocument/2006/relationships/image" Target="../media/image62.png"/><Relationship Id="rId26" Type="http://schemas.openxmlformats.org/officeDocument/2006/relationships/customXml" Target="../ink/ink14.xml"/><Relationship Id="rId3" Type="http://schemas.openxmlformats.org/officeDocument/2006/relationships/image" Target="../media/image56.png"/><Relationship Id="rId21" Type="http://schemas.openxmlformats.org/officeDocument/2006/relationships/customXml" Target="../ink/ink9.xml"/><Relationship Id="rId7" Type="http://schemas.openxmlformats.org/officeDocument/2006/relationships/image" Target="../media/image60.png"/><Relationship Id="rId12" Type="http://schemas.openxmlformats.org/officeDocument/2006/relationships/customXml" Target="../ink/ink3.xml"/><Relationship Id="rId17" Type="http://schemas.openxmlformats.org/officeDocument/2006/relationships/image" Target="../media/image61.png"/><Relationship Id="rId25" Type="http://schemas.openxmlformats.org/officeDocument/2006/relationships/customXml" Target="../ink/ink13.xml"/><Relationship Id="rId2" Type="http://schemas.openxmlformats.org/officeDocument/2006/relationships/image" Target="../media/image1.png"/><Relationship Id="rId16" Type="http://schemas.openxmlformats.org/officeDocument/2006/relationships/customXml" Target="../ink/ink7.xm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NULL"/><Relationship Id="rId24" Type="http://schemas.openxmlformats.org/officeDocument/2006/relationships/customXml" Target="../ink/ink12.xml"/><Relationship Id="rId5" Type="http://schemas.openxmlformats.org/officeDocument/2006/relationships/image" Target="../media/image58.png"/><Relationship Id="rId15" Type="http://schemas.openxmlformats.org/officeDocument/2006/relationships/customXml" Target="../ink/ink6.xml"/><Relationship Id="rId23" Type="http://schemas.openxmlformats.org/officeDocument/2006/relationships/customXml" Target="../ink/ink11.xml"/><Relationship Id="rId10" Type="http://schemas.openxmlformats.org/officeDocument/2006/relationships/customXml" Target="../ink/ink2.xml"/><Relationship Id="rId19" Type="http://schemas.openxmlformats.org/officeDocument/2006/relationships/customXml" Target="../ink/ink8.xml"/><Relationship Id="rId4" Type="http://schemas.openxmlformats.org/officeDocument/2006/relationships/image" Target="../media/image57.png"/><Relationship Id="rId9" Type="http://schemas.openxmlformats.org/officeDocument/2006/relationships/image" Target="NULL"/><Relationship Id="rId14" Type="http://schemas.openxmlformats.org/officeDocument/2006/relationships/customXml" Target="../ink/ink5.xml"/><Relationship Id="rId22" Type="http://schemas.openxmlformats.org/officeDocument/2006/relationships/customXml" Target="../ink/ink10.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19_739A66B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11_CDEBD23B.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10" Type="http://schemas.openxmlformats.org/officeDocument/2006/relationships/image" Target="../media/image17.jpeg"/><Relationship Id="rId19" Type="http://schemas.openxmlformats.org/officeDocument/2006/relationships/image" Target="../media/image26.pn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jpe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0.png"/><Relationship Id="rId4" Type="http://schemas.openxmlformats.org/officeDocument/2006/relationships/image" Target="../media/image14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5.png"/></Relationships>
</file>

<file path=ppt/slides/_rels/slide7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9.png"/></Relationships>
</file>

<file path=ppt/slides/_rels/slide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9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9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86.png"/></Relationships>
</file>

<file path=ppt/slides/_rels/slide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4.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9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9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9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9433"/>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업무분장</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sp>
        <p:nvSpPr>
          <p:cNvPr id="21" name="직사각형 20">
            <a:extLst>
              <a:ext uri="{FF2B5EF4-FFF2-40B4-BE49-F238E27FC236}">
                <a16:creationId xmlns:a16="http://schemas.microsoft.com/office/drawing/2014/main" id="{8687E2E9-E2E3-40F8-9997-159C7281F2E4}"/>
              </a:ext>
            </a:extLst>
          </p:cNvPr>
          <p:cNvSpPr/>
          <p:nvPr/>
        </p:nvSpPr>
        <p:spPr>
          <a:xfrm>
            <a:off x="545724" y="3638053"/>
            <a:ext cx="1711311" cy="2455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개발 환경 구축</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프로젝트 총괄 및 통합</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rPr>
              <a:t>DB </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모델링</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rPr>
              <a:t>DB</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서버 및 웹서버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rPr>
              <a:t>EGOV </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관련 작업</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화면 디자인</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파트공통 사용 기능</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p:txBody>
      </p:sp>
      <p:sp>
        <p:nvSpPr>
          <p:cNvPr id="25" name="모서리가 둥근 직사각형 48">
            <a:extLst>
              <a:ext uri="{FF2B5EF4-FFF2-40B4-BE49-F238E27FC236}">
                <a16:creationId xmlns:a16="http://schemas.microsoft.com/office/drawing/2014/main" id="{7C06DDFE-EB6C-4A20-93A6-A8CBA2F87F91}"/>
              </a:ext>
            </a:extLst>
          </p:cNvPr>
          <p:cNvSpPr/>
          <p:nvPr/>
        </p:nvSpPr>
        <p:spPr>
          <a:xfrm>
            <a:off x="3157837" y="3162341"/>
            <a:ext cx="1180422" cy="276093"/>
          </a:xfrm>
          <a:prstGeom prst="roundRect">
            <a:avLst>
              <a:gd name="adj" fmla="val 50000"/>
            </a:avLst>
          </a:prstGeom>
          <a:solidFill>
            <a:srgbClr val="7DA0FA"/>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400" dirty="0">
                <a:solidFill>
                  <a:prstClr val="white"/>
                </a:solidFill>
                <a:latin typeface="ONE 모바일POP" panose="00000500000000000000" pitchFamily="2" charset="-127"/>
                <a:ea typeface="ONE 모바일POP" panose="00000500000000000000" pitchFamily="2" charset="-127"/>
              </a:rPr>
              <a:t>한동일</a:t>
            </a:r>
            <a:r>
              <a:rPr lang="ko-KR" altLang="en-US" sz="1050" dirty="0">
                <a:solidFill>
                  <a:prstClr val="white"/>
                </a:solidFill>
                <a:latin typeface="ONE 모바일POP" panose="00000500000000000000" pitchFamily="2" charset="-127"/>
                <a:ea typeface="ONE 모바일POP" panose="00000500000000000000" pitchFamily="2" charset="-127"/>
              </a:rPr>
              <a:t> </a:t>
            </a:r>
            <a:r>
              <a:rPr lang="ko-KR" altLang="en-US" sz="1000" dirty="0" err="1">
                <a:solidFill>
                  <a:prstClr val="white"/>
                </a:solidFill>
                <a:latin typeface="ONE 모바일POP" panose="00000500000000000000" pitchFamily="2" charset="-127"/>
                <a:ea typeface="ONE 모바일POP" panose="00000500000000000000" pitchFamily="2" charset="-127"/>
              </a:rPr>
              <a:t>부팀장</a:t>
            </a:r>
            <a:endParaRPr lang="en-US" altLang="ko-KR" sz="1000" dirty="0">
              <a:solidFill>
                <a:prstClr val="white"/>
              </a:solidFill>
              <a:latin typeface="ONE 모바일POP" panose="00000500000000000000" pitchFamily="2" charset="-127"/>
              <a:ea typeface="ONE 모바일POP" panose="00000500000000000000" pitchFamily="2" charset="-127"/>
            </a:endParaRPr>
          </a:p>
        </p:txBody>
      </p:sp>
      <p:sp>
        <p:nvSpPr>
          <p:cNvPr id="27" name="모서리가 둥근 직사각형 50">
            <a:extLst>
              <a:ext uri="{FF2B5EF4-FFF2-40B4-BE49-F238E27FC236}">
                <a16:creationId xmlns:a16="http://schemas.microsoft.com/office/drawing/2014/main" id="{1454D4D1-4958-4000-A9CD-4F00D2E3B997}"/>
              </a:ext>
            </a:extLst>
          </p:cNvPr>
          <p:cNvSpPr/>
          <p:nvPr/>
        </p:nvSpPr>
        <p:spPr>
          <a:xfrm>
            <a:off x="809589" y="3162341"/>
            <a:ext cx="1180422" cy="276093"/>
          </a:xfrm>
          <a:prstGeom prst="roundRect">
            <a:avLst>
              <a:gd name="adj" fmla="val 5000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400" dirty="0">
                <a:solidFill>
                  <a:srgbClr val="53585B"/>
                </a:solidFill>
                <a:latin typeface="ONE 모바일POP" panose="00000500000000000000" pitchFamily="2" charset="-127"/>
                <a:ea typeface="ONE 모바일POP" panose="00000500000000000000" pitchFamily="2" charset="-127"/>
              </a:rPr>
              <a:t>윤희성</a:t>
            </a:r>
            <a:r>
              <a:rPr lang="ko-KR" altLang="en-US" sz="1050" dirty="0">
                <a:solidFill>
                  <a:srgbClr val="53585B"/>
                </a:solidFill>
                <a:latin typeface="ONE 모바일POP" panose="00000500000000000000" pitchFamily="2" charset="-127"/>
                <a:ea typeface="ONE 모바일POP" panose="00000500000000000000" pitchFamily="2" charset="-127"/>
              </a:rPr>
              <a:t> </a:t>
            </a:r>
            <a:r>
              <a:rPr lang="ko-KR" altLang="en-US" sz="1000" dirty="0">
                <a:solidFill>
                  <a:srgbClr val="53585B"/>
                </a:solidFill>
                <a:latin typeface="ONE 모바일POP" panose="00000500000000000000" pitchFamily="2" charset="-127"/>
                <a:ea typeface="ONE 모바일POP" panose="00000500000000000000" pitchFamily="2" charset="-127"/>
              </a:rPr>
              <a:t>팀장</a:t>
            </a:r>
            <a:endParaRPr lang="en-US" altLang="ko-KR" sz="1000" dirty="0">
              <a:solidFill>
                <a:srgbClr val="53585B"/>
              </a:solidFill>
              <a:latin typeface="ONE 모바일POP" panose="00000500000000000000" pitchFamily="2" charset="-127"/>
              <a:ea typeface="ONE 모바일POP" panose="00000500000000000000" pitchFamily="2" charset="-127"/>
            </a:endParaRPr>
          </a:p>
        </p:txBody>
      </p:sp>
      <p:sp>
        <p:nvSpPr>
          <p:cNvPr id="30" name="모서리가 둥근 직사각형 52">
            <a:extLst>
              <a:ext uri="{FF2B5EF4-FFF2-40B4-BE49-F238E27FC236}">
                <a16:creationId xmlns:a16="http://schemas.microsoft.com/office/drawing/2014/main" id="{76AF2809-7F20-4CFC-8D6E-59C98E6664AE}"/>
              </a:ext>
            </a:extLst>
          </p:cNvPr>
          <p:cNvSpPr/>
          <p:nvPr/>
        </p:nvSpPr>
        <p:spPr>
          <a:xfrm>
            <a:off x="5506085" y="3162340"/>
            <a:ext cx="1180422" cy="276093"/>
          </a:xfrm>
          <a:prstGeom prst="roundRect">
            <a:avLst>
              <a:gd name="adj" fmla="val 5000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400" dirty="0" err="1">
                <a:solidFill>
                  <a:srgbClr val="53585B"/>
                </a:solidFill>
                <a:latin typeface="ONE 모바일POP" panose="00000500000000000000" pitchFamily="2" charset="-127"/>
                <a:ea typeface="ONE 모바일POP" panose="00000500000000000000" pitchFamily="2" charset="-127"/>
              </a:rPr>
              <a:t>김동관</a:t>
            </a:r>
            <a:endParaRPr lang="en-US" altLang="ko-KR" sz="1400" dirty="0">
              <a:solidFill>
                <a:srgbClr val="53585B"/>
              </a:solidFill>
              <a:latin typeface="ONE 모바일POP" panose="00000500000000000000" pitchFamily="2" charset="-127"/>
              <a:ea typeface="ONE 모바일POP" panose="00000500000000000000" pitchFamily="2" charset="-127"/>
            </a:endParaRPr>
          </a:p>
        </p:txBody>
      </p:sp>
      <p:cxnSp>
        <p:nvCxnSpPr>
          <p:cNvPr id="32" name="직선 연결선 31">
            <a:extLst>
              <a:ext uri="{FF2B5EF4-FFF2-40B4-BE49-F238E27FC236}">
                <a16:creationId xmlns:a16="http://schemas.microsoft.com/office/drawing/2014/main" id="{C5ED5396-5019-47FA-83A2-0392297D440A}"/>
              </a:ext>
            </a:extLst>
          </p:cNvPr>
          <p:cNvCxnSpPr>
            <a:cxnSpLocks/>
          </p:cNvCxnSpPr>
          <p:nvPr/>
        </p:nvCxnSpPr>
        <p:spPr>
          <a:xfrm flipH="1">
            <a:off x="9156621" y="3290953"/>
            <a:ext cx="928565" cy="0"/>
          </a:xfrm>
          <a:prstGeom prst="line">
            <a:avLst/>
          </a:prstGeom>
          <a:ln w="19050">
            <a:solidFill>
              <a:srgbClr val="7DA0FA"/>
            </a:solidFill>
            <a:prstDash val="sysDash"/>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8E06613F-0AE9-42BA-8E5A-7BA33CD17AD3}"/>
              </a:ext>
            </a:extLst>
          </p:cNvPr>
          <p:cNvSpPr/>
          <p:nvPr/>
        </p:nvSpPr>
        <p:spPr>
          <a:xfrm>
            <a:off x="623104" y="1379482"/>
            <a:ext cx="1552537" cy="1553313"/>
          </a:xfrm>
          <a:prstGeom prst="ellipse">
            <a:avLst/>
          </a:prstGeom>
          <a:no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37" name="타원 36">
            <a:extLst>
              <a:ext uri="{FF2B5EF4-FFF2-40B4-BE49-F238E27FC236}">
                <a16:creationId xmlns:a16="http://schemas.microsoft.com/office/drawing/2014/main" id="{34B6F422-22FD-49EB-B65C-94B637E891BA}"/>
              </a:ext>
            </a:extLst>
          </p:cNvPr>
          <p:cNvSpPr/>
          <p:nvPr/>
        </p:nvSpPr>
        <p:spPr>
          <a:xfrm>
            <a:off x="2971352" y="1379404"/>
            <a:ext cx="1553392" cy="1553392"/>
          </a:xfrm>
          <a:prstGeom prst="ellipse">
            <a:avLst/>
          </a:prstGeom>
          <a:solidFill>
            <a:schemeClr val="tx1">
              <a:lumMod val="50000"/>
              <a:lumOff val="50000"/>
            </a:schemeClr>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38" name="타원 37">
            <a:extLst>
              <a:ext uri="{FF2B5EF4-FFF2-40B4-BE49-F238E27FC236}">
                <a16:creationId xmlns:a16="http://schemas.microsoft.com/office/drawing/2014/main" id="{C6680F26-FDF8-4225-AD37-483EB59BF26D}"/>
              </a:ext>
            </a:extLst>
          </p:cNvPr>
          <p:cNvSpPr/>
          <p:nvPr/>
        </p:nvSpPr>
        <p:spPr>
          <a:xfrm>
            <a:off x="5319303" y="1379404"/>
            <a:ext cx="1553392" cy="1553392"/>
          </a:xfrm>
          <a:prstGeom prst="ellipse">
            <a:avLst/>
          </a:prstGeom>
          <a:solidFill>
            <a:schemeClr val="tx1">
              <a:lumMod val="50000"/>
              <a:lumOff val="50000"/>
            </a:schemeClr>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39" name="타원 38">
            <a:extLst>
              <a:ext uri="{FF2B5EF4-FFF2-40B4-BE49-F238E27FC236}">
                <a16:creationId xmlns:a16="http://schemas.microsoft.com/office/drawing/2014/main" id="{4B93456A-D7D7-4E98-8575-EA3FC0EB9F07}"/>
              </a:ext>
            </a:extLst>
          </p:cNvPr>
          <p:cNvSpPr/>
          <p:nvPr/>
        </p:nvSpPr>
        <p:spPr>
          <a:xfrm>
            <a:off x="7667256" y="1379404"/>
            <a:ext cx="1553392" cy="1553392"/>
          </a:xfrm>
          <a:prstGeom prst="ellipse">
            <a:avLst/>
          </a:prstGeom>
          <a:solidFill>
            <a:schemeClr val="tx1">
              <a:lumMod val="50000"/>
              <a:lumOff val="50000"/>
            </a:schemeClr>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40" name="타원 39">
            <a:extLst>
              <a:ext uri="{FF2B5EF4-FFF2-40B4-BE49-F238E27FC236}">
                <a16:creationId xmlns:a16="http://schemas.microsoft.com/office/drawing/2014/main" id="{70C0E70A-5AF5-4801-ABA1-FF66E34A00A2}"/>
              </a:ext>
            </a:extLst>
          </p:cNvPr>
          <p:cNvSpPr/>
          <p:nvPr/>
        </p:nvSpPr>
        <p:spPr>
          <a:xfrm>
            <a:off x="10015209" y="1379404"/>
            <a:ext cx="1553392" cy="1553392"/>
          </a:xfrm>
          <a:prstGeom prst="ellipse">
            <a:avLst/>
          </a:prstGeom>
          <a:solidFill>
            <a:schemeClr val="tx1">
              <a:lumMod val="50000"/>
              <a:lumOff val="50000"/>
            </a:schemeClr>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41" name="모서리가 둥근 직사각형 48">
            <a:extLst>
              <a:ext uri="{FF2B5EF4-FFF2-40B4-BE49-F238E27FC236}">
                <a16:creationId xmlns:a16="http://schemas.microsoft.com/office/drawing/2014/main" id="{DAEEE11A-909C-44CC-898E-CCD465670356}"/>
              </a:ext>
            </a:extLst>
          </p:cNvPr>
          <p:cNvSpPr/>
          <p:nvPr/>
        </p:nvSpPr>
        <p:spPr>
          <a:xfrm>
            <a:off x="7860567" y="3152907"/>
            <a:ext cx="1180422" cy="276093"/>
          </a:xfrm>
          <a:prstGeom prst="roundRect">
            <a:avLst>
              <a:gd name="adj" fmla="val 50000"/>
            </a:avLst>
          </a:prstGeom>
          <a:solidFill>
            <a:srgbClr val="7DA0FA"/>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400" dirty="0">
                <a:solidFill>
                  <a:prstClr val="white"/>
                </a:solidFill>
                <a:latin typeface="ONE 모바일POP" panose="00000500000000000000" pitchFamily="2" charset="-127"/>
                <a:ea typeface="ONE 모바일POP" panose="00000500000000000000" pitchFamily="2" charset="-127"/>
              </a:rPr>
              <a:t>박종현</a:t>
            </a:r>
            <a:endParaRPr lang="en-US" altLang="ko-KR" sz="1400" dirty="0">
              <a:solidFill>
                <a:prstClr val="white"/>
              </a:solidFill>
              <a:latin typeface="ONE 모바일POP" panose="00000500000000000000" pitchFamily="2" charset="-127"/>
              <a:ea typeface="ONE 모바일POP" panose="00000500000000000000" pitchFamily="2" charset="-127"/>
            </a:endParaRPr>
          </a:p>
        </p:txBody>
      </p:sp>
      <p:sp>
        <p:nvSpPr>
          <p:cNvPr id="42" name="모서리가 둥근 직사각형 52">
            <a:extLst>
              <a:ext uri="{FF2B5EF4-FFF2-40B4-BE49-F238E27FC236}">
                <a16:creationId xmlns:a16="http://schemas.microsoft.com/office/drawing/2014/main" id="{6F6BDDC4-0CD1-4BA4-B0CC-9CC6A7BBA769}"/>
              </a:ext>
            </a:extLst>
          </p:cNvPr>
          <p:cNvSpPr/>
          <p:nvPr/>
        </p:nvSpPr>
        <p:spPr>
          <a:xfrm>
            <a:off x="10215050" y="3162341"/>
            <a:ext cx="1180422" cy="276093"/>
          </a:xfrm>
          <a:prstGeom prst="roundRect">
            <a:avLst>
              <a:gd name="adj" fmla="val 5000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400" dirty="0">
                <a:solidFill>
                  <a:srgbClr val="53585B"/>
                </a:solidFill>
                <a:latin typeface="ONE 모바일POP" panose="00000500000000000000" pitchFamily="2" charset="-127"/>
                <a:ea typeface="ONE 모바일POP" panose="00000500000000000000" pitchFamily="2" charset="-127"/>
              </a:rPr>
              <a:t>최선영</a:t>
            </a:r>
            <a:endParaRPr lang="en-US" altLang="ko-KR" sz="1400" dirty="0">
              <a:solidFill>
                <a:srgbClr val="53585B"/>
              </a:solidFill>
              <a:latin typeface="ONE 모바일POP" panose="00000500000000000000" pitchFamily="2" charset="-127"/>
              <a:ea typeface="ONE 모바일POP" panose="00000500000000000000" pitchFamily="2" charset="-127"/>
            </a:endParaRPr>
          </a:p>
        </p:txBody>
      </p:sp>
      <p:cxnSp>
        <p:nvCxnSpPr>
          <p:cNvPr id="43" name="직선 연결선 42">
            <a:extLst>
              <a:ext uri="{FF2B5EF4-FFF2-40B4-BE49-F238E27FC236}">
                <a16:creationId xmlns:a16="http://schemas.microsoft.com/office/drawing/2014/main" id="{1B3AC9EC-770A-4998-A9D2-F946D4ABA6D2}"/>
              </a:ext>
            </a:extLst>
          </p:cNvPr>
          <p:cNvCxnSpPr>
            <a:cxnSpLocks/>
          </p:cNvCxnSpPr>
          <p:nvPr/>
        </p:nvCxnSpPr>
        <p:spPr>
          <a:xfrm flipH="1">
            <a:off x="2086409" y="3300386"/>
            <a:ext cx="928565" cy="0"/>
          </a:xfrm>
          <a:prstGeom prst="line">
            <a:avLst/>
          </a:prstGeom>
          <a:ln w="19050">
            <a:solidFill>
              <a:srgbClr val="7DA0FA"/>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674E35F-6B31-48AE-B0D6-2E133E82736E}"/>
              </a:ext>
            </a:extLst>
          </p:cNvPr>
          <p:cNvCxnSpPr>
            <a:cxnSpLocks/>
          </p:cNvCxnSpPr>
          <p:nvPr/>
        </p:nvCxnSpPr>
        <p:spPr>
          <a:xfrm flipH="1">
            <a:off x="4449136" y="3300386"/>
            <a:ext cx="928565" cy="0"/>
          </a:xfrm>
          <a:prstGeom prst="line">
            <a:avLst/>
          </a:prstGeom>
          <a:ln w="19050">
            <a:solidFill>
              <a:srgbClr val="7DA0FA"/>
            </a:solidFill>
            <a:prstDash val="sysDash"/>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41EDB66-A557-475C-B32F-C1D251DB13FF}"/>
              </a:ext>
            </a:extLst>
          </p:cNvPr>
          <p:cNvCxnSpPr>
            <a:cxnSpLocks/>
          </p:cNvCxnSpPr>
          <p:nvPr/>
        </p:nvCxnSpPr>
        <p:spPr>
          <a:xfrm flipH="1">
            <a:off x="6806081" y="3301406"/>
            <a:ext cx="928565" cy="0"/>
          </a:xfrm>
          <a:prstGeom prst="line">
            <a:avLst/>
          </a:prstGeom>
          <a:ln w="19050">
            <a:solidFill>
              <a:srgbClr val="7DA0FA"/>
            </a:solidFill>
            <a:prstDash val="sysDash"/>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98B3E7C4-B591-460D-9ACB-5E6A2BE840F0}"/>
              </a:ext>
            </a:extLst>
          </p:cNvPr>
          <p:cNvSpPr/>
          <p:nvPr/>
        </p:nvSpPr>
        <p:spPr>
          <a:xfrm>
            <a:off x="2892392" y="3638053"/>
            <a:ext cx="1711311" cy="2455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rPr>
              <a:t>DB </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모델링</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주문서목록</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생산계획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생산계획 조회</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생산지시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생산지시 조회</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생산공정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공정진행현황</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대시보드</a:t>
            </a:r>
          </a:p>
        </p:txBody>
      </p:sp>
      <p:sp>
        <p:nvSpPr>
          <p:cNvPr id="59" name="직사각형 58">
            <a:extLst>
              <a:ext uri="{FF2B5EF4-FFF2-40B4-BE49-F238E27FC236}">
                <a16:creationId xmlns:a16="http://schemas.microsoft.com/office/drawing/2014/main" id="{C3093550-4A9B-4842-86EE-E63577A07BBE}"/>
              </a:ext>
            </a:extLst>
          </p:cNvPr>
          <p:cNvSpPr/>
          <p:nvPr/>
        </p:nvSpPr>
        <p:spPr>
          <a:xfrm>
            <a:off x="5239060" y="3638053"/>
            <a:ext cx="1711311" cy="2455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rPr>
              <a:t>DB </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모델링</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입고자재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입고자재 조회</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출고자재 조회</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반품자재관리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반품자재 조회</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재고조정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재고조정 조회</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재고조회</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대시보드</a:t>
            </a:r>
          </a:p>
        </p:txBody>
      </p:sp>
      <p:sp>
        <p:nvSpPr>
          <p:cNvPr id="60" name="직사각형 59">
            <a:extLst>
              <a:ext uri="{FF2B5EF4-FFF2-40B4-BE49-F238E27FC236}">
                <a16:creationId xmlns:a16="http://schemas.microsoft.com/office/drawing/2014/main" id="{46B39C00-DF35-418A-8D50-0D3F0848D456}"/>
              </a:ext>
            </a:extLst>
          </p:cNvPr>
          <p:cNvSpPr/>
          <p:nvPr/>
        </p:nvSpPr>
        <p:spPr>
          <a:xfrm>
            <a:off x="7595122" y="3593385"/>
            <a:ext cx="1711311" cy="2455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rPr>
              <a:t>DB </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모델링</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설비등록</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설비조회</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err="1">
                <a:solidFill>
                  <a:prstClr val="black">
                    <a:lumMod val="50000"/>
                    <a:lumOff val="50000"/>
                  </a:prstClr>
                </a:solidFill>
                <a:latin typeface="ONE 모바일POP" panose="00000500000000000000" pitchFamily="2" charset="-127"/>
                <a:ea typeface="ONE 모바일POP" panose="00000500000000000000" pitchFamily="2" charset="-127"/>
              </a:rPr>
              <a:t>정기정검</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 조회</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err="1">
                <a:solidFill>
                  <a:prstClr val="black">
                    <a:lumMod val="50000"/>
                    <a:lumOff val="50000"/>
                  </a:prstClr>
                </a:solidFill>
                <a:latin typeface="ONE 모바일POP" panose="00000500000000000000" pitchFamily="2" charset="-127"/>
                <a:ea typeface="ONE 모바일POP" panose="00000500000000000000" pitchFamily="2" charset="-127"/>
              </a:rPr>
              <a:t>비가동</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출력물 기능</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p:txBody>
      </p:sp>
      <p:sp>
        <p:nvSpPr>
          <p:cNvPr id="61" name="직사각형 60">
            <a:extLst>
              <a:ext uri="{FF2B5EF4-FFF2-40B4-BE49-F238E27FC236}">
                <a16:creationId xmlns:a16="http://schemas.microsoft.com/office/drawing/2014/main" id="{5B4554F8-E94E-4399-A333-AA01661B63E2}"/>
              </a:ext>
            </a:extLst>
          </p:cNvPr>
          <p:cNvSpPr/>
          <p:nvPr/>
        </p:nvSpPr>
        <p:spPr>
          <a:xfrm>
            <a:off x="9949605" y="3593385"/>
            <a:ext cx="1711311" cy="2455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rPr>
              <a:t>DB </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모델링</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공통코드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불량코드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자재정보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제품</a:t>
            </a:r>
            <a:r>
              <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rPr>
              <a:t>BOM </a:t>
            </a: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제품공정흐름 관리</a:t>
            </a:r>
            <a:endParaRPr lang="en-US" altLang="ko-KR" sz="1200" dirty="0">
              <a:solidFill>
                <a:prstClr val="black">
                  <a:lumMod val="50000"/>
                  <a:lumOff val="50000"/>
                </a:prstClr>
              </a:solidFill>
              <a:latin typeface="ONE 모바일POP" panose="00000500000000000000" pitchFamily="2" charset="-127"/>
              <a:ea typeface="ONE 모바일POP" panose="00000500000000000000" pitchFamily="2" charset="-127"/>
            </a:endParaRPr>
          </a:p>
          <a:p>
            <a:pPr algn="ctr">
              <a:lnSpc>
                <a:spcPct val="150000"/>
              </a:lnSpc>
            </a:pPr>
            <a:r>
              <a:rPr lang="ko-KR" altLang="en-US" sz="1200" dirty="0">
                <a:solidFill>
                  <a:prstClr val="black">
                    <a:lumMod val="50000"/>
                    <a:lumOff val="50000"/>
                  </a:prstClr>
                </a:solidFill>
                <a:latin typeface="ONE 모바일POP" panose="00000500000000000000" pitchFamily="2" charset="-127"/>
                <a:ea typeface="ONE 모바일POP" panose="00000500000000000000" pitchFamily="2" charset="-127"/>
              </a:rPr>
              <a:t>통계</a:t>
            </a:r>
          </a:p>
        </p:txBody>
      </p:sp>
      <p:pic>
        <p:nvPicPr>
          <p:cNvPr id="13" name="그림 12">
            <a:extLst>
              <a:ext uri="{FF2B5EF4-FFF2-40B4-BE49-F238E27FC236}">
                <a16:creationId xmlns:a16="http://schemas.microsoft.com/office/drawing/2014/main" id="{7F302B53-E537-49AD-A78E-7CAA0B357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695" y="1375796"/>
            <a:ext cx="1553310" cy="1553310"/>
          </a:xfrm>
          <a:prstGeom prst="ellipse">
            <a:avLst/>
          </a:prstGeom>
          <a:noFill/>
          <a:ln w="19050" cap="rnd">
            <a:solidFill>
              <a:srgbClr val="7DA0FA"/>
            </a:solidFill>
          </a:ln>
          <a:effectLst/>
        </p:spPr>
      </p:pic>
      <p:pic>
        <p:nvPicPr>
          <p:cNvPr id="15" name="그림 14">
            <a:extLst>
              <a:ext uri="{FF2B5EF4-FFF2-40B4-BE49-F238E27FC236}">
                <a16:creationId xmlns:a16="http://schemas.microsoft.com/office/drawing/2014/main" id="{E053519D-9F32-4D1E-8154-FD51F531B9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2561" y="1374615"/>
            <a:ext cx="1552537" cy="1552537"/>
          </a:xfrm>
          <a:prstGeom prst="ellipse">
            <a:avLst/>
          </a:prstGeom>
          <a:ln w="19050" cap="rnd">
            <a:solidFill>
              <a:srgbClr val="7DA0FA"/>
            </a:solidFill>
          </a:ln>
          <a:effectLst/>
        </p:spPr>
      </p:pic>
      <p:pic>
        <p:nvPicPr>
          <p:cNvPr id="17" name="그림 16">
            <a:extLst>
              <a:ext uri="{FF2B5EF4-FFF2-40B4-BE49-F238E27FC236}">
                <a16:creationId xmlns:a16="http://schemas.microsoft.com/office/drawing/2014/main" id="{C39D670F-3D75-4ADA-A1D5-07DB022399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2237" y="1374615"/>
            <a:ext cx="1552537" cy="1552537"/>
          </a:xfrm>
          <a:prstGeom prst="ellipse">
            <a:avLst/>
          </a:prstGeom>
          <a:ln w="19050" cap="rnd">
            <a:solidFill>
              <a:srgbClr val="7DA0FA"/>
            </a:solidFill>
          </a:ln>
          <a:effectLst/>
        </p:spPr>
      </p:pic>
      <p:pic>
        <p:nvPicPr>
          <p:cNvPr id="19" name="그림 18">
            <a:extLst>
              <a:ext uri="{FF2B5EF4-FFF2-40B4-BE49-F238E27FC236}">
                <a16:creationId xmlns:a16="http://schemas.microsoft.com/office/drawing/2014/main" id="{54709E0C-A79B-43BF-B9B2-52C6C8FA38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7683" y="1374615"/>
            <a:ext cx="1552537" cy="1552537"/>
          </a:xfrm>
          <a:prstGeom prst="ellipse">
            <a:avLst/>
          </a:prstGeom>
          <a:ln w="19050" cap="rnd">
            <a:solidFill>
              <a:srgbClr val="7DA0FA"/>
            </a:solidFill>
          </a:ln>
          <a:effectLst/>
        </p:spPr>
      </p:pic>
      <p:pic>
        <p:nvPicPr>
          <p:cNvPr id="22" name="그림 21" descr="실루엣이(가) 표시된 사진&#10;&#10;자동 생성된 설명">
            <a:extLst>
              <a:ext uri="{FF2B5EF4-FFF2-40B4-BE49-F238E27FC236}">
                <a16:creationId xmlns:a16="http://schemas.microsoft.com/office/drawing/2014/main" id="{C8CA915B-0986-40BE-98C6-EB542D7DBA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5757" y="1374670"/>
            <a:ext cx="1552537" cy="1552537"/>
          </a:xfrm>
          <a:prstGeom prst="ellipse">
            <a:avLst/>
          </a:prstGeom>
          <a:ln w="19050" cap="rnd">
            <a:solidFill>
              <a:srgbClr val="7DA0FA"/>
            </a:solidFill>
          </a:ln>
          <a:effectLst/>
        </p:spPr>
      </p:pic>
      <p:sp>
        <p:nvSpPr>
          <p:cNvPr id="4" name="슬라이드 번호 개체 틀 3">
            <a:extLst>
              <a:ext uri="{FF2B5EF4-FFF2-40B4-BE49-F238E27FC236}">
                <a16:creationId xmlns:a16="http://schemas.microsoft.com/office/drawing/2014/main" id="{38F93F8A-724C-4A93-A930-DAC6860647B8}"/>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11511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04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업무분석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배경도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&amp; 1</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차 자료흐름도</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0E532009-4F72-436E-87EC-E511FA95A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04" y="2045583"/>
            <a:ext cx="4286393" cy="3012419"/>
          </a:xfrm>
          <a:prstGeom prst="rect">
            <a:avLst/>
          </a:prstGeom>
        </p:spPr>
      </p:pic>
      <p:pic>
        <p:nvPicPr>
          <p:cNvPr id="9" name="그림 8" descr="텍스트, 벽, 실내이(가) 표시된 사진&#10;&#10;자동 생성된 설명">
            <a:extLst>
              <a:ext uri="{FF2B5EF4-FFF2-40B4-BE49-F238E27FC236}">
                <a16:creationId xmlns:a16="http://schemas.microsoft.com/office/drawing/2014/main" id="{2780D716-384B-4C68-A5C8-9DFDC5EE7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9584" y="2045583"/>
            <a:ext cx="6773220" cy="3258005"/>
          </a:xfrm>
          <a:prstGeom prst="rect">
            <a:avLst/>
          </a:prstGeom>
        </p:spPr>
      </p:pic>
      <p:sp>
        <p:nvSpPr>
          <p:cNvPr id="15" name="TextBox 14">
            <a:extLst>
              <a:ext uri="{FF2B5EF4-FFF2-40B4-BE49-F238E27FC236}">
                <a16:creationId xmlns:a16="http://schemas.microsoft.com/office/drawing/2014/main" id="{067FDF93-CEFD-4A8F-890E-5ABFA0A8D833}"/>
              </a:ext>
            </a:extLst>
          </p:cNvPr>
          <p:cNvSpPr txBox="1"/>
          <p:nvPr/>
        </p:nvSpPr>
        <p:spPr>
          <a:xfrm>
            <a:off x="2325878" y="5303588"/>
            <a:ext cx="880843" cy="338554"/>
          </a:xfrm>
          <a:prstGeom prst="rect">
            <a:avLst/>
          </a:prstGeom>
          <a:noFill/>
        </p:spPr>
        <p:txBody>
          <a:bodyPr wrap="square" rtlCol="0">
            <a:spAutoFit/>
          </a:bodyPr>
          <a:lstStyle/>
          <a:p>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&lt;</a:t>
            </a: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배경도</a:t>
            </a:r>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&gt;</a:t>
            </a:r>
            <a:endPar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18" name="TextBox 17">
            <a:extLst>
              <a:ext uri="{FF2B5EF4-FFF2-40B4-BE49-F238E27FC236}">
                <a16:creationId xmlns:a16="http://schemas.microsoft.com/office/drawing/2014/main" id="{70F90343-83EB-477C-8CEA-22576C8E7F10}"/>
              </a:ext>
            </a:extLst>
          </p:cNvPr>
          <p:cNvSpPr txBox="1"/>
          <p:nvPr/>
        </p:nvSpPr>
        <p:spPr>
          <a:xfrm>
            <a:off x="7642719" y="5303588"/>
            <a:ext cx="1486950" cy="338554"/>
          </a:xfrm>
          <a:prstGeom prst="rect">
            <a:avLst/>
          </a:prstGeom>
          <a:noFill/>
        </p:spPr>
        <p:txBody>
          <a:bodyPr wrap="square" rtlCol="0">
            <a:spAutoFit/>
          </a:bodyPr>
          <a:lstStyle/>
          <a:p>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&lt;1</a:t>
            </a: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차 자료흐름도</a:t>
            </a:r>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&gt;</a:t>
            </a:r>
            <a:endPar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4" name="슬라이드 번호 개체 틀 3">
            <a:extLst>
              <a:ext uri="{FF2B5EF4-FFF2-40B4-BE49-F238E27FC236}">
                <a16:creationId xmlns:a16="http://schemas.microsoft.com/office/drawing/2014/main" id="{CC02EA1B-263F-41D1-B44D-649A077E06D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868729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수리내역관리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수리요청</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4" name="그림 3">
            <a:extLst>
              <a:ext uri="{FF2B5EF4-FFF2-40B4-BE49-F238E27FC236}">
                <a16:creationId xmlns:a16="http://schemas.microsoft.com/office/drawing/2014/main" id="{5A800165-D0B6-47CF-845B-5B60EAF1B67F}"/>
              </a:ext>
            </a:extLst>
          </p:cNvPr>
          <p:cNvPicPr>
            <a:picLocks noChangeAspect="1"/>
          </p:cNvPicPr>
          <p:nvPr/>
        </p:nvPicPr>
        <p:blipFill>
          <a:blip r:embed="rId3"/>
          <a:stretch>
            <a:fillRect/>
          </a:stretch>
        </p:blipFill>
        <p:spPr>
          <a:xfrm>
            <a:off x="612778" y="1105276"/>
            <a:ext cx="11059878" cy="5206303"/>
          </a:xfrm>
          <a:prstGeom prst="rect">
            <a:avLst/>
          </a:prstGeom>
        </p:spPr>
      </p:pic>
      <p:sp>
        <p:nvSpPr>
          <p:cNvPr id="11" name="TextBox 10">
            <a:extLst>
              <a:ext uri="{FF2B5EF4-FFF2-40B4-BE49-F238E27FC236}">
                <a16:creationId xmlns:a16="http://schemas.microsoft.com/office/drawing/2014/main" id="{3742F87F-3F9E-4136-8DC2-CD25A3A7800D}"/>
              </a:ext>
            </a:extLst>
          </p:cNvPr>
          <p:cNvSpPr txBox="1"/>
          <p:nvPr/>
        </p:nvSpPr>
        <p:spPr>
          <a:xfrm>
            <a:off x="6876769" y="1311416"/>
            <a:ext cx="2824280" cy="1323439"/>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종료된 공정의 불량률이 </a:t>
            </a:r>
            <a:r>
              <a:rPr lang="en-US" altLang="ko-KR" sz="2000" b="1" dirty="0">
                <a:solidFill>
                  <a:srgbClr val="F3797E"/>
                </a:solidFill>
                <a:ea typeface="ONE 모바일POP" panose="00000500000000000000" pitchFamily="2" charset="-127"/>
              </a:rPr>
              <a:t>5% </a:t>
            </a:r>
            <a:r>
              <a:rPr lang="ko-KR" altLang="en-US" sz="2000" dirty="0">
                <a:solidFill>
                  <a:srgbClr val="F3797E"/>
                </a:solidFill>
                <a:ea typeface="ONE 모바일POP" panose="00000500000000000000" pitchFamily="2" charset="-127"/>
              </a:rPr>
              <a:t>초과되면 실시간으로 해당 설비들에 대해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수리 요청됨</a:t>
            </a:r>
            <a:endParaRPr lang="en-US" altLang="ko-KR" sz="2000" dirty="0">
              <a:solidFill>
                <a:srgbClr val="F3797E"/>
              </a:solidFill>
              <a:ea typeface="ONE 모바일POP" panose="00000500000000000000" pitchFamily="2" charset="-127"/>
            </a:endParaRPr>
          </a:p>
        </p:txBody>
      </p:sp>
      <p:sp>
        <p:nvSpPr>
          <p:cNvPr id="13" name="직사각형 12">
            <a:extLst>
              <a:ext uri="{FF2B5EF4-FFF2-40B4-BE49-F238E27FC236}">
                <a16:creationId xmlns:a16="http://schemas.microsoft.com/office/drawing/2014/main" id="{10A4D28A-1114-4006-9C71-E2E68B411820}"/>
              </a:ext>
            </a:extLst>
          </p:cNvPr>
          <p:cNvSpPr/>
          <p:nvPr/>
        </p:nvSpPr>
        <p:spPr>
          <a:xfrm>
            <a:off x="5182387" y="3007903"/>
            <a:ext cx="1008206" cy="2877890"/>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슬라이드 번호 개체 틀 5">
            <a:extLst>
              <a:ext uri="{FF2B5EF4-FFF2-40B4-BE49-F238E27FC236}">
                <a16:creationId xmlns:a16="http://schemas.microsoft.com/office/drawing/2014/main" id="{0AC0AA3A-CF27-4562-9E7B-B494BE7EB970}"/>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100</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41486317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수리내역관리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err="1">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수리중</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등록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4" name="그림 3">
            <a:extLst>
              <a:ext uri="{FF2B5EF4-FFF2-40B4-BE49-F238E27FC236}">
                <a16:creationId xmlns:a16="http://schemas.microsoft.com/office/drawing/2014/main" id="{2672F903-6594-4BE8-B5E5-9DA0F83B9DC0}"/>
              </a:ext>
            </a:extLst>
          </p:cNvPr>
          <p:cNvPicPr>
            <a:picLocks noChangeAspect="1"/>
          </p:cNvPicPr>
          <p:nvPr/>
        </p:nvPicPr>
        <p:blipFill>
          <a:blip r:embed="rId3"/>
          <a:stretch>
            <a:fillRect/>
          </a:stretch>
        </p:blipFill>
        <p:spPr>
          <a:xfrm>
            <a:off x="471275" y="1100790"/>
            <a:ext cx="11249449" cy="5255560"/>
          </a:xfrm>
          <a:prstGeom prst="rect">
            <a:avLst/>
          </a:prstGeom>
        </p:spPr>
      </p:pic>
      <p:sp>
        <p:nvSpPr>
          <p:cNvPr id="13" name="타원 12">
            <a:extLst>
              <a:ext uri="{FF2B5EF4-FFF2-40B4-BE49-F238E27FC236}">
                <a16:creationId xmlns:a16="http://schemas.microsoft.com/office/drawing/2014/main" id="{9CA3F1A9-E175-4CC0-AD8C-4FFB9C54A381}"/>
              </a:ext>
            </a:extLst>
          </p:cNvPr>
          <p:cNvSpPr/>
          <p:nvPr/>
        </p:nvSpPr>
        <p:spPr>
          <a:xfrm>
            <a:off x="5061940" y="3026978"/>
            <a:ext cx="1181205" cy="780693"/>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sp>
        <p:nvSpPr>
          <p:cNvPr id="17" name="타원 16">
            <a:extLst>
              <a:ext uri="{FF2B5EF4-FFF2-40B4-BE49-F238E27FC236}">
                <a16:creationId xmlns:a16="http://schemas.microsoft.com/office/drawing/2014/main" id="{693356A4-0B54-47C9-9648-341A81C1D8EA}"/>
              </a:ext>
            </a:extLst>
          </p:cNvPr>
          <p:cNvSpPr/>
          <p:nvPr/>
        </p:nvSpPr>
        <p:spPr>
          <a:xfrm>
            <a:off x="10991784" y="2258185"/>
            <a:ext cx="626194" cy="485835"/>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sp>
        <p:nvSpPr>
          <p:cNvPr id="14" name="TextBox 13">
            <a:extLst>
              <a:ext uri="{FF2B5EF4-FFF2-40B4-BE49-F238E27FC236}">
                <a16:creationId xmlns:a16="http://schemas.microsoft.com/office/drawing/2014/main" id="{3B61FADD-31BC-4E56-8E06-3592BD5BA41E}"/>
              </a:ext>
            </a:extLst>
          </p:cNvPr>
          <p:cNvSpPr txBox="1"/>
          <p:nvPr/>
        </p:nvSpPr>
        <p:spPr>
          <a:xfrm>
            <a:off x="7069903" y="1474929"/>
            <a:ext cx="2925744" cy="707886"/>
          </a:xfrm>
          <a:prstGeom prst="rect">
            <a:avLst/>
          </a:prstGeom>
          <a:noFill/>
        </p:spPr>
        <p:txBody>
          <a:bodyPr wrap="square" rtlCol="0">
            <a:spAutoFit/>
          </a:bodyPr>
          <a:lstStyle/>
          <a:p>
            <a:r>
              <a:rPr lang="ko-KR" altLang="en-US" sz="2000" b="1" dirty="0">
                <a:solidFill>
                  <a:srgbClr val="F3797E"/>
                </a:solidFill>
                <a:ea typeface="ONE 모바일POP" panose="00000500000000000000" pitchFamily="2" charset="-127"/>
              </a:rPr>
              <a:t>설비 수리를 하기 전에 </a:t>
            </a:r>
            <a:endParaRPr lang="en-US" altLang="ko-KR" sz="2000" b="1" dirty="0">
              <a:solidFill>
                <a:srgbClr val="F3797E"/>
              </a:solidFill>
              <a:ea typeface="ONE 모바일POP" panose="00000500000000000000" pitchFamily="2" charset="-127"/>
            </a:endParaRPr>
          </a:p>
          <a:p>
            <a:r>
              <a:rPr lang="ko-KR" altLang="en-US" sz="2000" b="1" dirty="0">
                <a:solidFill>
                  <a:srgbClr val="F3797E"/>
                </a:solidFill>
                <a:ea typeface="ONE 모바일POP" panose="00000500000000000000" pitchFamily="2" charset="-127"/>
              </a:rPr>
              <a:t>수리 시작으로 상태를 변경</a:t>
            </a:r>
            <a:endParaRPr lang="en-US" altLang="ko-KR" sz="2000" b="1" dirty="0">
              <a:solidFill>
                <a:srgbClr val="F3797E"/>
              </a:solidFill>
              <a:ea typeface="ONE 모바일POP" panose="00000500000000000000" pitchFamily="2" charset="-127"/>
            </a:endParaRPr>
          </a:p>
        </p:txBody>
      </p:sp>
      <p:sp>
        <p:nvSpPr>
          <p:cNvPr id="6" name="슬라이드 번호 개체 틀 5">
            <a:extLst>
              <a:ext uri="{FF2B5EF4-FFF2-40B4-BE49-F238E27FC236}">
                <a16:creationId xmlns:a16="http://schemas.microsoft.com/office/drawing/2014/main" id="{82C2617B-89A0-43B9-94C5-D341905FF5FD}"/>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101</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715090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수리내역관리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수리완료 등록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1E98129D-40AE-45CD-A19A-2BBB22B7A717}"/>
              </a:ext>
            </a:extLst>
          </p:cNvPr>
          <p:cNvPicPr>
            <a:picLocks noChangeAspect="1"/>
          </p:cNvPicPr>
          <p:nvPr/>
        </p:nvPicPr>
        <p:blipFill>
          <a:blip r:embed="rId3"/>
          <a:stretch>
            <a:fillRect/>
          </a:stretch>
        </p:blipFill>
        <p:spPr>
          <a:xfrm>
            <a:off x="420925" y="1572414"/>
            <a:ext cx="11106305" cy="3255877"/>
          </a:xfrm>
          <a:prstGeom prst="rect">
            <a:avLst/>
          </a:prstGeom>
        </p:spPr>
      </p:pic>
      <p:sp>
        <p:nvSpPr>
          <p:cNvPr id="7" name="직사각형 6">
            <a:extLst>
              <a:ext uri="{FF2B5EF4-FFF2-40B4-BE49-F238E27FC236}">
                <a16:creationId xmlns:a16="http://schemas.microsoft.com/office/drawing/2014/main" id="{F5D3C786-218C-4596-9E86-33A50CDCDC4A}"/>
              </a:ext>
            </a:extLst>
          </p:cNvPr>
          <p:cNvSpPr/>
          <p:nvPr/>
        </p:nvSpPr>
        <p:spPr>
          <a:xfrm>
            <a:off x="543158" y="3509535"/>
            <a:ext cx="10810642" cy="211121"/>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2E1EC140-832B-498C-B6A8-83371D56D732}"/>
              </a:ext>
            </a:extLst>
          </p:cNvPr>
          <p:cNvSpPr/>
          <p:nvPr/>
        </p:nvSpPr>
        <p:spPr>
          <a:xfrm>
            <a:off x="10915774" y="2679750"/>
            <a:ext cx="530194" cy="468901"/>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pic>
        <p:nvPicPr>
          <p:cNvPr id="9" name="그림 8">
            <a:extLst>
              <a:ext uri="{FF2B5EF4-FFF2-40B4-BE49-F238E27FC236}">
                <a16:creationId xmlns:a16="http://schemas.microsoft.com/office/drawing/2014/main" id="{71296292-A3CA-4237-B83F-4AF145C26AE3}"/>
              </a:ext>
            </a:extLst>
          </p:cNvPr>
          <p:cNvPicPr>
            <a:picLocks noChangeAspect="1"/>
          </p:cNvPicPr>
          <p:nvPr/>
        </p:nvPicPr>
        <p:blipFill>
          <a:blip r:embed="rId4"/>
          <a:stretch>
            <a:fillRect/>
          </a:stretch>
        </p:blipFill>
        <p:spPr>
          <a:xfrm>
            <a:off x="7361597" y="1405949"/>
            <a:ext cx="1943100" cy="1457325"/>
          </a:xfrm>
          <a:prstGeom prst="rect">
            <a:avLst/>
          </a:prstGeom>
        </p:spPr>
      </p:pic>
      <p:cxnSp>
        <p:nvCxnSpPr>
          <p:cNvPr id="15" name="직선 화살표 연결선 14">
            <a:extLst>
              <a:ext uri="{FF2B5EF4-FFF2-40B4-BE49-F238E27FC236}">
                <a16:creationId xmlns:a16="http://schemas.microsoft.com/office/drawing/2014/main" id="{1CFE184D-AC0A-435C-A037-79FD1AC9F4D1}"/>
              </a:ext>
            </a:extLst>
          </p:cNvPr>
          <p:cNvCxnSpPr>
            <a:cxnSpLocks/>
          </p:cNvCxnSpPr>
          <p:nvPr/>
        </p:nvCxnSpPr>
        <p:spPr>
          <a:xfrm flipV="1">
            <a:off x="5817705" y="2547988"/>
            <a:ext cx="1700265" cy="94124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97B7FEDC-730E-4F70-A75C-8A4A26FC240E}"/>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102</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
        <p:nvSpPr>
          <p:cNvPr id="18" name="TextBox 17">
            <a:extLst>
              <a:ext uri="{FF2B5EF4-FFF2-40B4-BE49-F238E27FC236}">
                <a16:creationId xmlns:a16="http://schemas.microsoft.com/office/drawing/2014/main" id="{5D1E2BD7-60E3-40E8-8164-6E04E2360DAB}"/>
              </a:ext>
            </a:extLst>
          </p:cNvPr>
          <p:cNvSpPr txBox="1"/>
          <p:nvPr/>
        </p:nvSpPr>
        <p:spPr>
          <a:xfrm>
            <a:off x="5619461" y="5084489"/>
            <a:ext cx="3797017" cy="1015663"/>
          </a:xfrm>
          <a:prstGeom prst="rect">
            <a:avLst/>
          </a:prstGeom>
          <a:noFill/>
        </p:spPr>
        <p:txBody>
          <a:bodyPr wrap="square" rtlCol="0">
            <a:spAutoFit/>
          </a:bodyPr>
          <a:lstStyle/>
          <a:p>
            <a:r>
              <a:rPr lang="ko-KR" altLang="en-US" sz="2000" b="1" dirty="0">
                <a:solidFill>
                  <a:srgbClr val="F3797E"/>
                </a:solidFill>
                <a:ea typeface="ONE 모바일POP" panose="00000500000000000000" pitchFamily="2" charset="-127"/>
              </a:rPr>
              <a:t>수리가 모두 종료되면 </a:t>
            </a:r>
            <a:endParaRPr lang="en-US" altLang="ko-KR" sz="2000" b="1" dirty="0">
              <a:solidFill>
                <a:srgbClr val="F3797E"/>
              </a:solidFill>
              <a:ea typeface="ONE 모바일POP" panose="00000500000000000000" pitchFamily="2" charset="-127"/>
            </a:endParaRPr>
          </a:p>
          <a:p>
            <a:r>
              <a:rPr lang="ko-KR" altLang="en-US" sz="2000" b="1" dirty="0">
                <a:solidFill>
                  <a:srgbClr val="F3797E"/>
                </a:solidFill>
                <a:ea typeface="ONE 모바일POP" panose="00000500000000000000" pitchFamily="2" charset="-127"/>
              </a:rPr>
              <a:t>설비 수리상태를 수리완료로 변경</a:t>
            </a:r>
            <a:endParaRPr lang="en-US" altLang="ko-KR" sz="2000" b="1" dirty="0">
              <a:solidFill>
                <a:srgbClr val="F3797E"/>
              </a:solidFill>
              <a:ea typeface="ONE 모바일POP" panose="00000500000000000000" pitchFamily="2" charset="-127"/>
            </a:endParaRPr>
          </a:p>
          <a:p>
            <a:r>
              <a:rPr lang="ko-KR" altLang="en-US" sz="2000" b="1" dirty="0">
                <a:solidFill>
                  <a:srgbClr val="F3797E"/>
                </a:solidFill>
                <a:ea typeface="ONE 모바일POP" panose="00000500000000000000" pitchFamily="2" charset="-127"/>
              </a:rPr>
              <a:t>수량</a:t>
            </a:r>
            <a:r>
              <a:rPr lang="en-US" altLang="ko-KR" sz="2000" b="1" dirty="0">
                <a:solidFill>
                  <a:srgbClr val="F3797E"/>
                </a:solidFill>
                <a:ea typeface="ONE 모바일POP" panose="00000500000000000000" pitchFamily="2" charset="-127"/>
              </a:rPr>
              <a:t>, </a:t>
            </a:r>
            <a:r>
              <a:rPr lang="ko-KR" altLang="en-US" sz="2000" b="1" dirty="0">
                <a:solidFill>
                  <a:srgbClr val="F3797E"/>
                </a:solidFill>
                <a:ea typeface="ONE 모바일POP" panose="00000500000000000000" pitchFamily="2" charset="-127"/>
              </a:rPr>
              <a:t>단가</a:t>
            </a:r>
            <a:r>
              <a:rPr lang="en-US" altLang="ko-KR" sz="2000" b="1" dirty="0">
                <a:solidFill>
                  <a:srgbClr val="F3797E"/>
                </a:solidFill>
                <a:ea typeface="ONE 모바일POP" panose="00000500000000000000" pitchFamily="2" charset="-127"/>
              </a:rPr>
              <a:t>, </a:t>
            </a:r>
            <a:r>
              <a:rPr lang="ko-KR" altLang="en-US" sz="2000" b="1" dirty="0">
                <a:solidFill>
                  <a:srgbClr val="F3797E"/>
                </a:solidFill>
                <a:ea typeface="ONE 모바일POP" panose="00000500000000000000" pitchFamily="2" charset="-127"/>
              </a:rPr>
              <a:t>수리사항 작성 후 저장</a:t>
            </a:r>
            <a:endParaRPr lang="en-US" altLang="ko-KR" sz="2000" b="1" dirty="0">
              <a:solidFill>
                <a:srgbClr val="F3797E"/>
              </a:solidFill>
              <a:ea typeface="ONE 모바일POP" panose="00000500000000000000" pitchFamily="2" charset="-127"/>
            </a:endParaRPr>
          </a:p>
        </p:txBody>
      </p:sp>
    </p:spTree>
    <p:extLst>
      <p:ext uri="{BB962C8B-B14F-4D97-AF65-F5344CB8AC3E}">
        <p14:creationId xmlns:p14="http://schemas.microsoft.com/office/powerpoint/2010/main" val="9896475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수리내역관리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수리완료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93F31526-A2F3-46F5-A0FB-E71DB3DFF443}"/>
              </a:ext>
            </a:extLst>
          </p:cNvPr>
          <p:cNvPicPr>
            <a:picLocks noChangeAspect="1"/>
          </p:cNvPicPr>
          <p:nvPr/>
        </p:nvPicPr>
        <p:blipFill>
          <a:blip r:embed="rId3"/>
          <a:stretch>
            <a:fillRect/>
          </a:stretch>
        </p:blipFill>
        <p:spPr>
          <a:xfrm>
            <a:off x="344065" y="1897912"/>
            <a:ext cx="11503870" cy="3223037"/>
          </a:xfrm>
          <a:prstGeom prst="rect">
            <a:avLst/>
          </a:prstGeom>
        </p:spPr>
      </p:pic>
      <p:sp>
        <p:nvSpPr>
          <p:cNvPr id="13" name="타원 12">
            <a:extLst>
              <a:ext uri="{FF2B5EF4-FFF2-40B4-BE49-F238E27FC236}">
                <a16:creationId xmlns:a16="http://schemas.microsoft.com/office/drawing/2014/main" id="{99419F18-E122-42B7-82D4-ED339273F438}"/>
              </a:ext>
            </a:extLst>
          </p:cNvPr>
          <p:cNvSpPr/>
          <p:nvPr/>
        </p:nvSpPr>
        <p:spPr>
          <a:xfrm>
            <a:off x="2477402" y="2282896"/>
            <a:ext cx="707231" cy="468901"/>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14" name="직선 화살표 연결선 13">
            <a:extLst>
              <a:ext uri="{FF2B5EF4-FFF2-40B4-BE49-F238E27FC236}">
                <a16:creationId xmlns:a16="http://schemas.microsoft.com/office/drawing/2014/main" id="{2876BC3A-8DAC-477B-B839-A6E6414B4DF8}"/>
              </a:ext>
            </a:extLst>
          </p:cNvPr>
          <p:cNvCxnSpPr>
            <a:cxnSpLocks/>
          </p:cNvCxnSpPr>
          <p:nvPr/>
        </p:nvCxnSpPr>
        <p:spPr>
          <a:xfrm flipV="1">
            <a:off x="3102190" y="1705925"/>
            <a:ext cx="1406283" cy="680027"/>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46A69E-68D9-4CF8-AD07-77CF9046E157}"/>
              </a:ext>
            </a:extLst>
          </p:cNvPr>
          <p:cNvSpPr txBox="1"/>
          <p:nvPr/>
        </p:nvSpPr>
        <p:spPr>
          <a:xfrm>
            <a:off x="4508473" y="1109596"/>
            <a:ext cx="4635527" cy="707886"/>
          </a:xfrm>
          <a:prstGeom prst="rect">
            <a:avLst/>
          </a:prstGeom>
          <a:noFill/>
        </p:spPr>
        <p:txBody>
          <a:bodyPr wrap="square" rtlCol="0">
            <a:spAutoFit/>
          </a:bodyPr>
          <a:lstStyle/>
          <a:p>
            <a:r>
              <a:rPr lang="ko-KR" altLang="en-US" sz="2000" dirty="0">
                <a:solidFill>
                  <a:srgbClr val="F3797E"/>
                </a:solidFill>
                <a:latin typeface="HyhwpEQ" panose="02030600000101010101" pitchFamily="18" charset="-127"/>
                <a:ea typeface="ONE 모바일POP" panose="00000500000000000000" pitchFamily="2" charset="-127"/>
              </a:rPr>
              <a:t>설비 수리 상태가 수리완료 상태로 변경되면 </a:t>
            </a:r>
            <a:endParaRPr lang="en-US" altLang="ko-KR" sz="2000" dirty="0">
              <a:solidFill>
                <a:srgbClr val="F3797E"/>
              </a:solidFill>
              <a:latin typeface="HyhwpEQ" panose="02030600000101010101" pitchFamily="18" charset="-127"/>
              <a:ea typeface="ONE 모바일POP" panose="00000500000000000000" pitchFamily="2" charset="-127"/>
            </a:endParaRPr>
          </a:p>
          <a:p>
            <a:r>
              <a:rPr lang="ko-KR" altLang="en-US" sz="2000" dirty="0">
                <a:solidFill>
                  <a:srgbClr val="F3797E"/>
                </a:solidFill>
                <a:latin typeface="HyhwpEQ" panose="02030600000101010101" pitchFamily="18" charset="-127"/>
                <a:ea typeface="ONE 모바일POP" panose="00000500000000000000" pitchFamily="2" charset="-127"/>
              </a:rPr>
              <a:t>설비 상태가 대기 상태로 변경됩니다</a:t>
            </a:r>
            <a:endParaRPr lang="en-US" altLang="ko-KR" sz="2000" dirty="0">
              <a:solidFill>
                <a:srgbClr val="F3797E"/>
              </a:solidFill>
              <a:ea typeface="ONE 모바일POP" panose="00000500000000000000" pitchFamily="2" charset="-127"/>
            </a:endParaRPr>
          </a:p>
        </p:txBody>
      </p:sp>
      <p:sp>
        <p:nvSpPr>
          <p:cNvPr id="4" name="슬라이드 번호 개체 틀 3">
            <a:extLst>
              <a:ext uri="{FF2B5EF4-FFF2-40B4-BE49-F238E27FC236}">
                <a16:creationId xmlns:a16="http://schemas.microsoft.com/office/drawing/2014/main" id="{35144FC1-5FD7-4393-BC53-A64958F9E41F}"/>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103</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1739415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비가동관리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err="1">
                  <a:ln w="19050">
                    <a:noFill/>
                  </a:ln>
                  <a:solidFill>
                    <a:prstClr val="black">
                      <a:lumMod val="65000"/>
                      <a:lumOff val="35000"/>
                    </a:prstClr>
                  </a:solidFill>
                  <a:latin typeface="ONE 모바일POP" panose="00000500000000000000" pitchFamily="2" charset="-127"/>
                  <a:ea typeface="ONE 모바일POP" panose="00000500000000000000" pitchFamily="2" charset="-127"/>
                </a:rPr>
                <a:t>비가동</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등록</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9" name="그림 8">
            <a:extLst>
              <a:ext uri="{FF2B5EF4-FFF2-40B4-BE49-F238E27FC236}">
                <a16:creationId xmlns:a16="http://schemas.microsoft.com/office/drawing/2014/main" id="{4D771E83-CF46-417A-B396-C7C600BF4BDB}"/>
              </a:ext>
            </a:extLst>
          </p:cNvPr>
          <p:cNvPicPr>
            <a:picLocks noChangeAspect="1"/>
          </p:cNvPicPr>
          <p:nvPr/>
        </p:nvPicPr>
        <p:blipFill>
          <a:blip r:embed="rId3"/>
          <a:stretch>
            <a:fillRect/>
          </a:stretch>
        </p:blipFill>
        <p:spPr>
          <a:xfrm>
            <a:off x="1049719" y="1124393"/>
            <a:ext cx="10092559" cy="5288598"/>
          </a:xfrm>
          <a:prstGeom prst="rect">
            <a:avLst/>
          </a:prstGeom>
        </p:spPr>
      </p:pic>
      <p:sp>
        <p:nvSpPr>
          <p:cNvPr id="17" name="TextBox 16">
            <a:extLst>
              <a:ext uri="{FF2B5EF4-FFF2-40B4-BE49-F238E27FC236}">
                <a16:creationId xmlns:a16="http://schemas.microsoft.com/office/drawing/2014/main" id="{142953BB-1455-4A29-85A6-B370B7AA5D74}"/>
              </a:ext>
            </a:extLst>
          </p:cNvPr>
          <p:cNvSpPr txBox="1"/>
          <p:nvPr/>
        </p:nvSpPr>
        <p:spPr>
          <a:xfrm>
            <a:off x="2027299" y="1124393"/>
            <a:ext cx="2821537" cy="1015663"/>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설비가 대기 상태인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경우만 </a:t>
            </a:r>
            <a:r>
              <a:rPr lang="ko-KR" altLang="en-US" sz="2000" dirty="0" err="1">
                <a:solidFill>
                  <a:srgbClr val="F3797E"/>
                </a:solidFill>
                <a:ea typeface="ONE 모바일POP" panose="00000500000000000000" pitchFamily="2" charset="-127"/>
              </a:rPr>
              <a:t>비가동</a:t>
            </a:r>
            <a:r>
              <a:rPr lang="ko-KR" altLang="en-US" sz="2000" dirty="0">
                <a:solidFill>
                  <a:srgbClr val="F3797E"/>
                </a:solidFill>
                <a:ea typeface="ONE 모바일POP" panose="00000500000000000000" pitchFamily="2" charset="-127"/>
              </a:rPr>
              <a:t> 등록을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할 수 있다</a:t>
            </a:r>
            <a:r>
              <a:rPr lang="en-US" altLang="ko-KR" sz="2000" dirty="0">
                <a:solidFill>
                  <a:srgbClr val="F3797E"/>
                </a:solidFill>
                <a:ea typeface="ONE 모바일POP" panose="00000500000000000000" pitchFamily="2" charset="-127"/>
              </a:rPr>
              <a:t>.</a:t>
            </a:r>
          </a:p>
        </p:txBody>
      </p:sp>
      <p:sp>
        <p:nvSpPr>
          <p:cNvPr id="16" name="직사각형 15">
            <a:extLst>
              <a:ext uri="{FF2B5EF4-FFF2-40B4-BE49-F238E27FC236}">
                <a16:creationId xmlns:a16="http://schemas.microsoft.com/office/drawing/2014/main" id="{38245548-A28D-4E8C-8C8E-E219E6BFCA71}"/>
              </a:ext>
            </a:extLst>
          </p:cNvPr>
          <p:cNvSpPr/>
          <p:nvPr/>
        </p:nvSpPr>
        <p:spPr>
          <a:xfrm>
            <a:off x="5402510" y="2008608"/>
            <a:ext cx="5381104" cy="3635447"/>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D3D09D1D-4030-45B4-B2B9-18D3942FEFB2}"/>
              </a:ext>
            </a:extLst>
          </p:cNvPr>
          <p:cNvSpPr txBox="1"/>
          <p:nvPr/>
        </p:nvSpPr>
        <p:spPr>
          <a:xfrm>
            <a:off x="7218293" y="5696304"/>
            <a:ext cx="4588225" cy="707886"/>
          </a:xfrm>
          <a:prstGeom prst="rect">
            <a:avLst/>
          </a:prstGeom>
          <a:noFill/>
        </p:spPr>
        <p:txBody>
          <a:bodyPr wrap="square" rtlCol="0">
            <a:spAutoFit/>
          </a:bodyPr>
          <a:lstStyle/>
          <a:p>
            <a:r>
              <a:rPr lang="ko-KR" altLang="en-US" sz="2000" dirty="0" err="1">
                <a:solidFill>
                  <a:srgbClr val="F3797E"/>
                </a:solidFill>
                <a:ea typeface="ONE 모바일POP" panose="00000500000000000000" pitchFamily="2" charset="-127"/>
              </a:rPr>
              <a:t>비가동</a:t>
            </a:r>
            <a:r>
              <a:rPr lang="ko-KR" altLang="en-US" sz="2000" dirty="0">
                <a:solidFill>
                  <a:srgbClr val="F3797E"/>
                </a:solidFill>
                <a:ea typeface="ONE 모바일POP" panose="00000500000000000000" pitchFamily="2" charset="-127"/>
              </a:rPr>
              <a:t> 등록을 할 경우 왼쪽에 설비를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먼저 선택하면  등록 입력 폼이 활성화 된다</a:t>
            </a:r>
            <a:r>
              <a:rPr lang="en-US" altLang="ko-KR" sz="2000" dirty="0">
                <a:solidFill>
                  <a:srgbClr val="F3797E"/>
                </a:solidFill>
                <a:ea typeface="ONE 모바일POP" panose="00000500000000000000" pitchFamily="2" charset="-127"/>
              </a:rPr>
              <a:t>.</a:t>
            </a:r>
          </a:p>
        </p:txBody>
      </p:sp>
      <p:cxnSp>
        <p:nvCxnSpPr>
          <p:cNvPr id="22" name="연결선: 꺾임 21">
            <a:extLst>
              <a:ext uri="{FF2B5EF4-FFF2-40B4-BE49-F238E27FC236}">
                <a16:creationId xmlns:a16="http://schemas.microsoft.com/office/drawing/2014/main" id="{95671346-D0C3-4D80-B156-F960AB4F253D}"/>
              </a:ext>
            </a:extLst>
          </p:cNvPr>
          <p:cNvCxnSpPr>
            <a:cxnSpLocks/>
          </p:cNvCxnSpPr>
          <p:nvPr/>
        </p:nvCxnSpPr>
        <p:spPr>
          <a:xfrm rot="16200000" flipV="1">
            <a:off x="4145808" y="2030901"/>
            <a:ext cx="1377439" cy="193640"/>
          </a:xfrm>
          <a:prstGeom prst="bentConnector3">
            <a:avLst>
              <a:gd name="adj1" fmla="val 99788"/>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839300AD-F799-44E6-815B-15E24C0D7346}"/>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104</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cxnSp>
        <p:nvCxnSpPr>
          <p:cNvPr id="21" name="연결선: 꺾임 20">
            <a:extLst>
              <a:ext uri="{FF2B5EF4-FFF2-40B4-BE49-F238E27FC236}">
                <a16:creationId xmlns:a16="http://schemas.microsoft.com/office/drawing/2014/main" id="{1D7135AF-1C27-4FA1-AA68-FABC10FBDA1D}"/>
              </a:ext>
            </a:extLst>
          </p:cNvPr>
          <p:cNvCxnSpPr>
            <a:cxnSpLocks/>
          </p:cNvCxnSpPr>
          <p:nvPr/>
        </p:nvCxnSpPr>
        <p:spPr>
          <a:xfrm rot="10800000">
            <a:off x="6243145" y="5659486"/>
            <a:ext cx="975148" cy="413777"/>
          </a:xfrm>
          <a:prstGeom prst="bentConnector3">
            <a:avLst>
              <a:gd name="adj1" fmla="val 99580"/>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37C8ABA4-4ED7-4A99-B0CD-584243B56A2F}"/>
              </a:ext>
            </a:extLst>
          </p:cNvPr>
          <p:cNvSpPr/>
          <p:nvPr/>
        </p:nvSpPr>
        <p:spPr>
          <a:xfrm>
            <a:off x="4567223" y="2805931"/>
            <a:ext cx="613256" cy="410235"/>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spTree>
    <p:extLst>
      <p:ext uri="{BB962C8B-B14F-4D97-AF65-F5344CB8AC3E}">
        <p14:creationId xmlns:p14="http://schemas.microsoft.com/office/powerpoint/2010/main" val="21411757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비가동관리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err="1">
                  <a:ln w="19050">
                    <a:noFill/>
                  </a:ln>
                  <a:solidFill>
                    <a:prstClr val="black">
                      <a:lumMod val="65000"/>
                      <a:lumOff val="35000"/>
                    </a:prstClr>
                  </a:solidFill>
                  <a:latin typeface="ONE 모바일POP" panose="00000500000000000000" pitchFamily="2" charset="-127"/>
                  <a:ea typeface="ONE 모바일POP" panose="00000500000000000000" pitchFamily="2" charset="-127"/>
                </a:rPr>
                <a:t>비가동</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등록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28" name="그림 27">
            <a:extLst>
              <a:ext uri="{FF2B5EF4-FFF2-40B4-BE49-F238E27FC236}">
                <a16:creationId xmlns:a16="http://schemas.microsoft.com/office/drawing/2014/main" id="{BAA71A03-86EE-4BC4-94AB-8F67334CE7F1}"/>
              </a:ext>
            </a:extLst>
          </p:cNvPr>
          <p:cNvPicPr>
            <a:picLocks noChangeAspect="1"/>
          </p:cNvPicPr>
          <p:nvPr/>
        </p:nvPicPr>
        <p:blipFill>
          <a:blip r:embed="rId3"/>
          <a:stretch>
            <a:fillRect/>
          </a:stretch>
        </p:blipFill>
        <p:spPr>
          <a:xfrm>
            <a:off x="1049719" y="1124393"/>
            <a:ext cx="10092559" cy="5288598"/>
          </a:xfrm>
          <a:prstGeom prst="rect">
            <a:avLst/>
          </a:prstGeom>
        </p:spPr>
      </p:pic>
      <p:sp>
        <p:nvSpPr>
          <p:cNvPr id="11" name="직사각형 10">
            <a:extLst>
              <a:ext uri="{FF2B5EF4-FFF2-40B4-BE49-F238E27FC236}">
                <a16:creationId xmlns:a16="http://schemas.microsoft.com/office/drawing/2014/main" id="{83DF0652-080D-40E7-A6C0-5DF2D8C3B489}"/>
              </a:ext>
            </a:extLst>
          </p:cNvPr>
          <p:cNvSpPr/>
          <p:nvPr/>
        </p:nvSpPr>
        <p:spPr>
          <a:xfrm>
            <a:off x="1259602" y="3109942"/>
            <a:ext cx="3836586" cy="268600"/>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A60EFC9-7BEE-44DF-A780-26033D04CA71}"/>
              </a:ext>
            </a:extLst>
          </p:cNvPr>
          <p:cNvSpPr txBox="1"/>
          <p:nvPr/>
        </p:nvSpPr>
        <p:spPr>
          <a:xfrm>
            <a:off x="6367244" y="1160288"/>
            <a:ext cx="3655297" cy="707886"/>
          </a:xfrm>
          <a:prstGeom prst="rect">
            <a:avLst/>
          </a:prstGeom>
          <a:noFill/>
          <a:ln>
            <a:noFill/>
          </a:ln>
        </p:spPr>
        <p:txBody>
          <a:bodyPr wrap="square" rtlCol="0">
            <a:spAutoFit/>
          </a:bodyPr>
          <a:lstStyle/>
          <a:p>
            <a:r>
              <a:rPr lang="ko-KR" altLang="en-US" sz="2000" dirty="0">
                <a:solidFill>
                  <a:srgbClr val="F3797E"/>
                </a:solidFill>
                <a:ea typeface="ONE 모바일POP" panose="00000500000000000000" pitchFamily="2" charset="-127"/>
              </a:rPr>
              <a:t>비가동을 등록 할 설비를 선택하면 등록 폼이 활성화된다</a:t>
            </a:r>
            <a:r>
              <a:rPr lang="en-US" altLang="ko-KR" sz="2000" dirty="0">
                <a:solidFill>
                  <a:srgbClr val="F3797E"/>
                </a:solidFill>
                <a:ea typeface="ONE 모바일POP" panose="00000500000000000000" pitchFamily="2" charset="-127"/>
              </a:rPr>
              <a:t>.</a:t>
            </a:r>
            <a:r>
              <a:rPr lang="ko-KR" altLang="en-US" sz="2000" dirty="0">
                <a:solidFill>
                  <a:srgbClr val="F3797E"/>
                </a:solidFill>
                <a:ea typeface="ONE 모바일POP" panose="00000500000000000000" pitchFamily="2" charset="-127"/>
              </a:rPr>
              <a:t>   </a:t>
            </a:r>
            <a:endParaRPr lang="en-US" altLang="ko-KR" sz="2000" dirty="0">
              <a:solidFill>
                <a:srgbClr val="F3797E"/>
              </a:solidFill>
              <a:ea typeface="ONE 모바일POP" panose="00000500000000000000" pitchFamily="2" charset="-127"/>
            </a:endParaRPr>
          </a:p>
        </p:txBody>
      </p:sp>
      <p:sp>
        <p:nvSpPr>
          <p:cNvPr id="20" name="직사각형 19">
            <a:extLst>
              <a:ext uri="{FF2B5EF4-FFF2-40B4-BE49-F238E27FC236}">
                <a16:creationId xmlns:a16="http://schemas.microsoft.com/office/drawing/2014/main" id="{16DCD098-B0EC-480B-B5D6-D424896B0A73}"/>
              </a:ext>
            </a:extLst>
          </p:cNvPr>
          <p:cNvSpPr/>
          <p:nvPr/>
        </p:nvSpPr>
        <p:spPr>
          <a:xfrm>
            <a:off x="5557706" y="2072585"/>
            <a:ext cx="1866551" cy="278910"/>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CE33A043-8F59-4CD7-B73E-7F80A7049B25}"/>
              </a:ext>
            </a:extLst>
          </p:cNvPr>
          <p:cNvSpPr/>
          <p:nvPr/>
        </p:nvSpPr>
        <p:spPr>
          <a:xfrm>
            <a:off x="5557704" y="3543795"/>
            <a:ext cx="2328072" cy="1222073"/>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연결선: 꺾임 6">
            <a:extLst>
              <a:ext uri="{FF2B5EF4-FFF2-40B4-BE49-F238E27FC236}">
                <a16:creationId xmlns:a16="http://schemas.microsoft.com/office/drawing/2014/main" id="{6EB26E0B-49C8-4A31-B3F2-9CF0B997B940}"/>
              </a:ext>
            </a:extLst>
          </p:cNvPr>
          <p:cNvCxnSpPr>
            <a:cxnSpLocks/>
          </p:cNvCxnSpPr>
          <p:nvPr/>
        </p:nvCxnSpPr>
        <p:spPr>
          <a:xfrm flipV="1">
            <a:off x="4183380" y="1424940"/>
            <a:ext cx="2125980" cy="1676949"/>
          </a:xfrm>
          <a:prstGeom prst="bentConnector3">
            <a:avLst>
              <a:gd name="adj1" fmla="val 180"/>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4597E9-D3EB-4D14-B428-C9FD87293645}"/>
              </a:ext>
            </a:extLst>
          </p:cNvPr>
          <p:cNvSpPr txBox="1"/>
          <p:nvPr/>
        </p:nvSpPr>
        <p:spPr>
          <a:xfrm>
            <a:off x="7682718" y="4881543"/>
            <a:ext cx="3565321" cy="707886"/>
          </a:xfrm>
          <a:prstGeom prst="rect">
            <a:avLst/>
          </a:prstGeom>
          <a:noFill/>
          <a:ln>
            <a:noFill/>
          </a:ln>
        </p:spPr>
        <p:txBody>
          <a:bodyPr wrap="square" rtlCol="0">
            <a:spAutoFit/>
          </a:bodyPr>
          <a:lstStyle/>
          <a:p>
            <a:r>
              <a:rPr lang="ko-KR" altLang="en-US" sz="2000" dirty="0" err="1">
                <a:solidFill>
                  <a:srgbClr val="F3797E"/>
                </a:solidFill>
                <a:ea typeface="ONE 모바일POP" panose="00000500000000000000" pitchFamily="2" charset="-127"/>
              </a:rPr>
              <a:t>비가동</a:t>
            </a:r>
            <a:r>
              <a:rPr lang="ko-KR" altLang="en-US" sz="2000" dirty="0">
                <a:solidFill>
                  <a:srgbClr val="F3797E"/>
                </a:solidFill>
                <a:ea typeface="ONE 모바일POP" panose="00000500000000000000" pitchFamily="2" charset="-127"/>
              </a:rPr>
              <a:t> </a:t>
            </a:r>
            <a:r>
              <a:rPr lang="ko-KR" altLang="en-US" sz="2000" dirty="0" err="1">
                <a:solidFill>
                  <a:srgbClr val="F3797E"/>
                </a:solidFill>
                <a:ea typeface="ONE 모바일POP" panose="00000500000000000000" pitchFamily="2" charset="-127"/>
              </a:rPr>
              <a:t>시작시</a:t>
            </a:r>
            <a:r>
              <a:rPr lang="ko-KR" altLang="en-US" sz="2000" dirty="0">
                <a:solidFill>
                  <a:srgbClr val="F3797E"/>
                </a:solidFill>
                <a:ea typeface="ONE 모바일POP" panose="00000500000000000000" pitchFamily="2" charset="-127"/>
              </a:rPr>
              <a:t> </a:t>
            </a:r>
            <a:r>
              <a:rPr lang="ko-KR" altLang="en-US" sz="2000" dirty="0" err="1">
                <a:solidFill>
                  <a:srgbClr val="F3797E"/>
                </a:solidFill>
                <a:ea typeface="ONE 모바일POP" panose="00000500000000000000" pitchFamily="2" charset="-127"/>
              </a:rPr>
              <a:t>입력해야할</a:t>
            </a:r>
            <a:r>
              <a:rPr lang="ko-KR" altLang="en-US" sz="2000" dirty="0">
                <a:solidFill>
                  <a:srgbClr val="F3797E"/>
                </a:solidFill>
                <a:ea typeface="ONE 모바일POP" panose="00000500000000000000" pitchFamily="2" charset="-127"/>
              </a:rPr>
              <a:t> 정보</a:t>
            </a:r>
            <a:endParaRPr lang="en-US" altLang="ko-KR" sz="2000" dirty="0">
              <a:solidFill>
                <a:srgbClr val="F3797E"/>
              </a:solidFill>
              <a:ea typeface="ONE 모바일POP" panose="00000500000000000000" pitchFamily="2" charset="-127"/>
            </a:endParaRPr>
          </a:p>
          <a:p>
            <a:r>
              <a:rPr lang="en-US" altLang="ko-KR" sz="2000" dirty="0">
                <a:solidFill>
                  <a:srgbClr val="F3797E"/>
                </a:solidFill>
                <a:ea typeface="ONE 모바일POP" panose="00000500000000000000" pitchFamily="2" charset="-127"/>
              </a:rPr>
              <a:t>:</a:t>
            </a:r>
            <a:r>
              <a:rPr lang="ko-KR" altLang="en-US" sz="2000" dirty="0">
                <a:solidFill>
                  <a:srgbClr val="F3797E"/>
                </a:solidFill>
                <a:ea typeface="ONE 모바일POP" panose="00000500000000000000" pitchFamily="2" charset="-127"/>
              </a:rPr>
              <a:t>작업자</a:t>
            </a:r>
            <a:r>
              <a:rPr lang="en-US" altLang="ko-KR" sz="2000" dirty="0">
                <a:solidFill>
                  <a:srgbClr val="F3797E"/>
                </a:solidFill>
                <a:ea typeface="ONE 모바일POP" panose="00000500000000000000" pitchFamily="2" charset="-127"/>
              </a:rPr>
              <a:t>, </a:t>
            </a:r>
            <a:r>
              <a:rPr lang="ko-KR" altLang="en-US" sz="2000" dirty="0">
                <a:solidFill>
                  <a:srgbClr val="F3797E"/>
                </a:solidFill>
                <a:ea typeface="ONE 모바일POP" panose="00000500000000000000" pitchFamily="2" charset="-127"/>
              </a:rPr>
              <a:t>시작시간</a:t>
            </a:r>
            <a:r>
              <a:rPr lang="en-US" altLang="ko-KR" sz="2000" dirty="0">
                <a:solidFill>
                  <a:srgbClr val="F3797E"/>
                </a:solidFill>
                <a:ea typeface="ONE 모바일POP" panose="00000500000000000000" pitchFamily="2" charset="-127"/>
              </a:rPr>
              <a:t>, </a:t>
            </a:r>
            <a:r>
              <a:rPr lang="ko-KR" altLang="en-US" sz="2000" dirty="0">
                <a:solidFill>
                  <a:srgbClr val="F3797E"/>
                </a:solidFill>
                <a:ea typeface="ONE 모바일POP" panose="00000500000000000000" pitchFamily="2" charset="-127"/>
              </a:rPr>
              <a:t>비가동사유</a:t>
            </a:r>
            <a:endParaRPr lang="en-US" altLang="ko-KR" sz="2000" dirty="0">
              <a:solidFill>
                <a:srgbClr val="F3797E"/>
              </a:solidFill>
              <a:ea typeface="ONE 모바일POP" panose="00000500000000000000" pitchFamily="2" charset="-127"/>
            </a:endParaRPr>
          </a:p>
        </p:txBody>
      </p:sp>
      <p:sp>
        <p:nvSpPr>
          <p:cNvPr id="6" name="슬라이드 번호 개체 틀 5">
            <a:extLst>
              <a:ext uri="{FF2B5EF4-FFF2-40B4-BE49-F238E27FC236}">
                <a16:creationId xmlns:a16="http://schemas.microsoft.com/office/drawing/2014/main" id="{16B1D49B-552F-4B6B-8A85-3F87D9C52C1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105</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
        <p:nvSpPr>
          <p:cNvPr id="30" name="직사각형 29">
            <a:extLst>
              <a:ext uri="{FF2B5EF4-FFF2-40B4-BE49-F238E27FC236}">
                <a16:creationId xmlns:a16="http://schemas.microsoft.com/office/drawing/2014/main" id="{425386D3-9E86-4FAC-A06F-DAA549A3C133}"/>
              </a:ext>
            </a:extLst>
          </p:cNvPr>
          <p:cNvSpPr/>
          <p:nvPr/>
        </p:nvSpPr>
        <p:spPr>
          <a:xfrm>
            <a:off x="7917306" y="2075292"/>
            <a:ext cx="1866551" cy="278910"/>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3A50DF69-472E-4E13-98D0-7B1612A75FB4}"/>
              </a:ext>
            </a:extLst>
          </p:cNvPr>
          <p:cNvSpPr/>
          <p:nvPr/>
        </p:nvSpPr>
        <p:spPr>
          <a:xfrm>
            <a:off x="5557705" y="2912916"/>
            <a:ext cx="1866551" cy="278910"/>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A98B1E22-94AD-48AA-8665-2CD51A677FE4}"/>
              </a:ext>
            </a:extLst>
          </p:cNvPr>
          <p:cNvSpPr/>
          <p:nvPr/>
        </p:nvSpPr>
        <p:spPr>
          <a:xfrm>
            <a:off x="5557704" y="4947163"/>
            <a:ext cx="1866551" cy="278910"/>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0991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비가동관리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err="1">
                  <a:ln w="19050">
                    <a:noFill/>
                  </a:ln>
                  <a:solidFill>
                    <a:prstClr val="black">
                      <a:lumMod val="65000"/>
                      <a:lumOff val="35000"/>
                    </a:prstClr>
                  </a:solidFill>
                  <a:latin typeface="ONE 모바일POP" panose="00000500000000000000" pitchFamily="2" charset="-127"/>
                  <a:ea typeface="ONE 모바일POP" panose="00000500000000000000" pitchFamily="2" charset="-127"/>
                </a:rPr>
                <a:t>비가동</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종료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4" name="그림 3">
            <a:extLst>
              <a:ext uri="{FF2B5EF4-FFF2-40B4-BE49-F238E27FC236}">
                <a16:creationId xmlns:a16="http://schemas.microsoft.com/office/drawing/2014/main" id="{4535E6B0-2269-4758-BA47-70941F8B6CA6}"/>
              </a:ext>
            </a:extLst>
          </p:cNvPr>
          <p:cNvPicPr>
            <a:picLocks noChangeAspect="1"/>
          </p:cNvPicPr>
          <p:nvPr/>
        </p:nvPicPr>
        <p:blipFill>
          <a:blip r:embed="rId3"/>
          <a:stretch>
            <a:fillRect/>
          </a:stretch>
        </p:blipFill>
        <p:spPr>
          <a:xfrm>
            <a:off x="335229" y="1105277"/>
            <a:ext cx="11521540" cy="4738475"/>
          </a:xfrm>
          <a:prstGeom prst="rect">
            <a:avLst/>
          </a:prstGeom>
        </p:spPr>
      </p:pic>
      <p:sp>
        <p:nvSpPr>
          <p:cNvPr id="11" name="직사각형 10">
            <a:extLst>
              <a:ext uri="{FF2B5EF4-FFF2-40B4-BE49-F238E27FC236}">
                <a16:creationId xmlns:a16="http://schemas.microsoft.com/office/drawing/2014/main" id="{E387DAA5-69D6-47D9-9FF4-D7D99FBFF1AE}"/>
              </a:ext>
            </a:extLst>
          </p:cNvPr>
          <p:cNvSpPr/>
          <p:nvPr/>
        </p:nvSpPr>
        <p:spPr>
          <a:xfrm>
            <a:off x="8007870" y="3525273"/>
            <a:ext cx="2344820" cy="1204382"/>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0FBA53D-D509-410C-9DF8-6C76FB04286D}"/>
              </a:ext>
            </a:extLst>
          </p:cNvPr>
          <p:cNvSpPr/>
          <p:nvPr/>
        </p:nvSpPr>
        <p:spPr>
          <a:xfrm>
            <a:off x="5516966" y="5170872"/>
            <a:ext cx="1934868" cy="332596"/>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C0B5BC5-618D-4555-9962-04327A65F490}"/>
              </a:ext>
            </a:extLst>
          </p:cNvPr>
          <p:cNvSpPr txBox="1"/>
          <p:nvPr/>
        </p:nvSpPr>
        <p:spPr>
          <a:xfrm>
            <a:off x="7788479" y="2373085"/>
            <a:ext cx="3565321" cy="1015663"/>
          </a:xfrm>
          <a:prstGeom prst="rect">
            <a:avLst/>
          </a:prstGeom>
          <a:noFill/>
          <a:ln>
            <a:noFill/>
          </a:ln>
        </p:spPr>
        <p:txBody>
          <a:bodyPr wrap="square" rtlCol="0">
            <a:spAutoFit/>
          </a:bodyPr>
          <a:lstStyle/>
          <a:p>
            <a:r>
              <a:rPr lang="ko-KR" altLang="en-US" sz="2000" dirty="0" err="1">
                <a:solidFill>
                  <a:srgbClr val="F3797E"/>
                </a:solidFill>
                <a:ea typeface="ONE 모바일POP" panose="00000500000000000000" pitchFamily="2" charset="-127"/>
              </a:rPr>
              <a:t>비가동</a:t>
            </a:r>
            <a:r>
              <a:rPr lang="ko-KR" altLang="en-US" sz="2000" dirty="0">
                <a:solidFill>
                  <a:srgbClr val="F3797E"/>
                </a:solidFill>
                <a:ea typeface="ONE 모바일POP" panose="00000500000000000000" pitchFamily="2" charset="-127"/>
              </a:rPr>
              <a:t> 중인 설비를 종료할 때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종료 시간과 작업 내용을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입력하고 저장</a:t>
            </a:r>
            <a:endParaRPr lang="en-US" altLang="ko-KR" sz="2000" dirty="0">
              <a:solidFill>
                <a:srgbClr val="F3797E"/>
              </a:solidFill>
              <a:ea typeface="ONE 모바일POP" panose="00000500000000000000" pitchFamily="2" charset="-127"/>
            </a:endParaRPr>
          </a:p>
        </p:txBody>
      </p:sp>
      <p:sp>
        <p:nvSpPr>
          <p:cNvPr id="6" name="슬라이드 번호 개체 틀 5">
            <a:extLst>
              <a:ext uri="{FF2B5EF4-FFF2-40B4-BE49-F238E27FC236}">
                <a16:creationId xmlns:a16="http://schemas.microsoft.com/office/drawing/2014/main" id="{02720B82-E1E2-4B70-BAE5-CC0109A27A60}"/>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106</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8914742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비가동관리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비가동 이력조회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4" name="그림 3">
            <a:extLst>
              <a:ext uri="{FF2B5EF4-FFF2-40B4-BE49-F238E27FC236}">
                <a16:creationId xmlns:a16="http://schemas.microsoft.com/office/drawing/2014/main" id="{E99388B0-0DB6-4A65-B3DD-B4874708FC6A}"/>
              </a:ext>
            </a:extLst>
          </p:cNvPr>
          <p:cNvPicPr>
            <a:picLocks noChangeAspect="1"/>
          </p:cNvPicPr>
          <p:nvPr/>
        </p:nvPicPr>
        <p:blipFill>
          <a:blip r:embed="rId3"/>
          <a:stretch>
            <a:fillRect/>
          </a:stretch>
        </p:blipFill>
        <p:spPr>
          <a:xfrm>
            <a:off x="635150" y="1160551"/>
            <a:ext cx="10585092" cy="5251073"/>
          </a:xfrm>
          <a:prstGeom prst="rect">
            <a:avLst/>
          </a:prstGeom>
        </p:spPr>
      </p:pic>
      <p:sp>
        <p:nvSpPr>
          <p:cNvPr id="11" name="직사각형 10">
            <a:extLst>
              <a:ext uri="{FF2B5EF4-FFF2-40B4-BE49-F238E27FC236}">
                <a16:creationId xmlns:a16="http://schemas.microsoft.com/office/drawing/2014/main" id="{F4A0927C-15E4-4085-97BA-B9E4C39C5D54}"/>
              </a:ext>
            </a:extLst>
          </p:cNvPr>
          <p:cNvSpPr/>
          <p:nvPr/>
        </p:nvSpPr>
        <p:spPr>
          <a:xfrm>
            <a:off x="791934" y="2919358"/>
            <a:ext cx="4168949" cy="220642"/>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EB90441-5E75-4FAD-9704-057D77329644}"/>
              </a:ext>
            </a:extLst>
          </p:cNvPr>
          <p:cNvSpPr txBox="1"/>
          <p:nvPr/>
        </p:nvSpPr>
        <p:spPr>
          <a:xfrm>
            <a:off x="5852788" y="1160551"/>
            <a:ext cx="3475383" cy="707886"/>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비가동 완료가 되면 설비 상태가 대기 상태로 변경 된다</a:t>
            </a:r>
            <a:r>
              <a:rPr lang="en-US" altLang="ko-KR" sz="2000" dirty="0">
                <a:solidFill>
                  <a:srgbClr val="F3797E"/>
                </a:solidFill>
                <a:ea typeface="ONE 모바일POP" panose="00000500000000000000" pitchFamily="2" charset="-127"/>
              </a:rPr>
              <a:t>.</a:t>
            </a:r>
          </a:p>
        </p:txBody>
      </p:sp>
      <p:cxnSp>
        <p:nvCxnSpPr>
          <p:cNvPr id="9" name="연결선: 꺾임 8">
            <a:extLst>
              <a:ext uri="{FF2B5EF4-FFF2-40B4-BE49-F238E27FC236}">
                <a16:creationId xmlns:a16="http://schemas.microsoft.com/office/drawing/2014/main" id="{6D453857-9848-4EEB-8E45-67B53B7992D0}"/>
              </a:ext>
            </a:extLst>
          </p:cNvPr>
          <p:cNvCxnSpPr>
            <a:cxnSpLocks/>
          </p:cNvCxnSpPr>
          <p:nvPr/>
        </p:nvCxnSpPr>
        <p:spPr>
          <a:xfrm rot="5400000" flipH="1" flipV="1">
            <a:off x="4448403" y="1470203"/>
            <a:ext cx="1412368" cy="1396402"/>
          </a:xfrm>
          <a:prstGeom prst="bentConnector3">
            <a:avLst>
              <a:gd name="adj1" fmla="val 99859"/>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a:extLst>
              <a:ext uri="{FF2B5EF4-FFF2-40B4-BE49-F238E27FC236}">
                <a16:creationId xmlns:a16="http://schemas.microsoft.com/office/drawing/2014/main" id="{EA2DB7F5-1FD2-44D1-A615-562A16898F6F}"/>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107</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0818038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06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화면구현 </a:t>
            </a: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통계</a:t>
            </a:r>
            <a:endPar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3D611DA4-06FE-43AE-BC9E-96F2B3DCE32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108</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9953005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통계 및 </a:t>
              </a:r>
              <a:r>
                <a:rPr lang="ko-KR" altLang="en-US" sz="3200" kern="0">
                  <a:ln w="19050">
                    <a:noFill/>
                  </a:ln>
                  <a:solidFill>
                    <a:prstClr val="black">
                      <a:lumMod val="65000"/>
                      <a:lumOff val="35000"/>
                    </a:prstClr>
                  </a:solidFill>
                  <a:latin typeface="ONE 모바일POP" panose="00000500000000000000" pitchFamily="2" charset="-127"/>
                  <a:ea typeface="ONE 모바일POP" panose="00000500000000000000" pitchFamily="2" charset="-127"/>
                </a:rPr>
                <a:t>차트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전체 페이지</a:t>
              </a: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13" name="Picture 1">
            <a:extLst>
              <a:ext uri="{FF2B5EF4-FFF2-40B4-BE49-F238E27FC236}">
                <a16:creationId xmlns:a16="http://schemas.microsoft.com/office/drawing/2014/main" id="{3DC81C2F-2250-4465-A2DE-93DF50156665}"/>
              </a:ext>
            </a:extLst>
          </p:cNvPr>
          <p:cNvPicPr>
            <a:picLocks noChangeAspect="1"/>
          </p:cNvPicPr>
          <p:nvPr/>
        </p:nvPicPr>
        <p:blipFill>
          <a:blip r:embed="rId3"/>
          <a:stretch>
            <a:fillRect/>
          </a:stretch>
        </p:blipFill>
        <p:spPr>
          <a:xfrm>
            <a:off x="958140" y="1106310"/>
            <a:ext cx="10275718" cy="5317615"/>
          </a:xfrm>
          <a:prstGeom prst="rect">
            <a:avLst/>
          </a:prstGeom>
          <a:noFill/>
          <a:ln>
            <a:noFill/>
          </a:ln>
          <a:effectLst/>
        </p:spPr>
      </p:pic>
      <p:sp>
        <p:nvSpPr>
          <p:cNvPr id="4" name="TextBox 3">
            <a:extLst>
              <a:ext uri="{FF2B5EF4-FFF2-40B4-BE49-F238E27FC236}">
                <a16:creationId xmlns:a16="http://schemas.microsoft.com/office/drawing/2014/main" id="{85F17668-056D-48D3-8B8B-17E85973C084}"/>
              </a:ext>
            </a:extLst>
          </p:cNvPr>
          <p:cNvSpPr txBox="1"/>
          <p:nvPr/>
        </p:nvSpPr>
        <p:spPr>
          <a:xfrm>
            <a:off x="7147848" y="1106310"/>
            <a:ext cx="3920455"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자재 입</a:t>
            </a:r>
            <a:r>
              <a:rPr lang="en-US" altLang="ko-KR" sz="2000" dirty="0">
                <a:solidFill>
                  <a:srgbClr val="F3797E"/>
                </a:solidFill>
                <a:latin typeface="ONE 모바일POP" panose="00000500000000000000" pitchFamily="2" charset="-127"/>
                <a:ea typeface="ONE 모바일POP" panose="00000500000000000000" pitchFamily="2" charset="-127"/>
              </a:rPr>
              <a:t>/</a:t>
            </a:r>
            <a:r>
              <a:rPr lang="ko-KR" altLang="en-US" sz="2000" dirty="0">
                <a:solidFill>
                  <a:srgbClr val="F3797E"/>
                </a:solidFill>
                <a:latin typeface="ONE 모바일POP" panose="00000500000000000000" pitchFamily="2" charset="-127"/>
                <a:ea typeface="ONE 모바일POP" panose="00000500000000000000" pitchFamily="2" charset="-127"/>
              </a:rPr>
              <a:t>출고량</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제품생산</a:t>
            </a:r>
            <a:r>
              <a:rPr lang="en-US" altLang="ko-KR" sz="2000" dirty="0">
                <a:solidFill>
                  <a:srgbClr val="F3797E"/>
                </a:solidFill>
                <a:latin typeface="ONE 모바일POP" panose="00000500000000000000" pitchFamily="2" charset="-127"/>
                <a:ea typeface="ONE 모바일POP" panose="00000500000000000000" pitchFamily="2" charset="-127"/>
              </a:rPr>
              <a:t>/</a:t>
            </a:r>
            <a:r>
              <a:rPr lang="ko-KR" altLang="en-US" sz="2000" dirty="0">
                <a:solidFill>
                  <a:srgbClr val="F3797E"/>
                </a:solidFill>
                <a:latin typeface="ONE 모바일POP" panose="00000500000000000000" pitchFamily="2" charset="-127"/>
                <a:ea typeface="ONE 모바일POP" panose="00000500000000000000" pitchFamily="2" charset="-127"/>
              </a:rPr>
              <a:t>불량량을 통계 및 차트로 조회하는 페이지</a:t>
            </a:r>
          </a:p>
        </p:txBody>
      </p:sp>
      <p:sp>
        <p:nvSpPr>
          <p:cNvPr id="6" name="슬라이드 번호 개체 틀 5">
            <a:extLst>
              <a:ext uri="{FF2B5EF4-FFF2-40B4-BE49-F238E27FC236}">
                <a16:creationId xmlns:a16="http://schemas.microsoft.com/office/drawing/2014/main" id="{93EC8D5B-B603-455D-AC56-B2392536BBD6}"/>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109</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941982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04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업무분석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자료흐름도</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F9D12EC4-0F4B-4D62-8D9F-142609F4A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006" y="1217922"/>
            <a:ext cx="5182266" cy="3260366"/>
          </a:xfrm>
          <a:prstGeom prst="rect">
            <a:avLst/>
          </a:prstGeom>
        </p:spPr>
      </p:pic>
      <p:pic>
        <p:nvPicPr>
          <p:cNvPr id="9" name="그림 8">
            <a:extLst>
              <a:ext uri="{FF2B5EF4-FFF2-40B4-BE49-F238E27FC236}">
                <a16:creationId xmlns:a16="http://schemas.microsoft.com/office/drawing/2014/main" id="{915BC49E-DEEB-40AC-BCB4-EA3954C2A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028" y="4918438"/>
            <a:ext cx="6408975" cy="1508891"/>
          </a:xfrm>
          <a:prstGeom prst="rect">
            <a:avLst/>
          </a:prstGeom>
        </p:spPr>
      </p:pic>
      <p:pic>
        <p:nvPicPr>
          <p:cNvPr id="13" name="그림 12">
            <a:extLst>
              <a:ext uri="{FF2B5EF4-FFF2-40B4-BE49-F238E27FC236}">
                <a16:creationId xmlns:a16="http://schemas.microsoft.com/office/drawing/2014/main" id="{33844EF9-B82D-4F8F-9241-C3C09D2DC9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997" y="1217922"/>
            <a:ext cx="4877027" cy="5209407"/>
          </a:xfrm>
          <a:prstGeom prst="rect">
            <a:avLst/>
          </a:prstGeom>
        </p:spPr>
      </p:pic>
      <p:sp>
        <p:nvSpPr>
          <p:cNvPr id="16" name="TextBox 15">
            <a:extLst>
              <a:ext uri="{FF2B5EF4-FFF2-40B4-BE49-F238E27FC236}">
                <a16:creationId xmlns:a16="http://schemas.microsoft.com/office/drawing/2014/main" id="{CA659BEA-E176-4376-A8FA-44A3678831D6}"/>
              </a:ext>
            </a:extLst>
          </p:cNvPr>
          <p:cNvSpPr txBox="1"/>
          <p:nvPr/>
        </p:nvSpPr>
        <p:spPr>
          <a:xfrm>
            <a:off x="3159194" y="1348971"/>
            <a:ext cx="1610300" cy="338554"/>
          </a:xfrm>
          <a:prstGeom prst="rect">
            <a:avLst/>
          </a:prstGeom>
          <a:noFill/>
        </p:spPr>
        <p:txBody>
          <a:bodyPr wrap="square" rtlCol="0">
            <a:spAutoFit/>
          </a:bodyPr>
          <a:lstStyle/>
          <a:p>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&lt;</a:t>
            </a: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생산 자료흐름도</a:t>
            </a:r>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&gt;</a:t>
            </a:r>
            <a:endPar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18" name="TextBox 17">
            <a:extLst>
              <a:ext uri="{FF2B5EF4-FFF2-40B4-BE49-F238E27FC236}">
                <a16:creationId xmlns:a16="http://schemas.microsoft.com/office/drawing/2014/main" id="{27B5C43B-60EC-4865-A6A1-AD0365D60924}"/>
              </a:ext>
            </a:extLst>
          </p:cNvPr>
          <p:cNvSpPr txBox="1"/>
          <p:nvPr/>
        </p:nvSpPr>
        <p:spPr>
          <a:xfrm>
            <a:off x="10030914" y="3701431"/>
            <a:ext cx="1610300" cy="338554"/>
          </a:xfrm>
          <a:prstGeom prst="rect">
            <a:avLst/>
          </a:prstGeom>
          <a:noFill/>
        </p:spPr>
        <p:txBody>
          <a:bodyPr wrap="square" rtlCol="0">
            <a:spAutoFit/>
          </a:bodyPr>
          <a:lstStyle/>
          <a:p>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&lt;</a:t>
            </a: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자재 자료흐름도</a:t>
            </a:r>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&gt;</a:t>
            </a:r>
            <a:endPar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19" name="TextBox 18">
            <a:extLst>
              <a:ext uri="{FF2B5EF4-FFF2-40B4-BE49-F238E27FC236}">
                <a16:creationId xmlns:a16="http://schemas.microsoft.com/office/drawing/2014/main" id="{10176110-FA31-4C91-8B4A-65A1E4885A29}"/>
              </a:ext>
            </a:extLst>
          </p:cNvPr>
          <p:cNvSpPr txBox="1"/>
          <p:nvPr/>
        </p:nvSpPr>
        <p:spPr>
          <a:xfrm>
            <a:off x="10030914" y="4773245"/>
            <a:ext cx="1610300" cy="338554"/>
          </a:xfrm>
          <a:prstGeom prst="rect">
            <a:avLst/>
          </a:prstGeom>
          <a:noFill/>
        </p:spPr>
        <p:txBody>
          <a:bodyPr wrap="square" rtlCol="0">
            <a:spAutoFit/>
          </a:bodyPr>
          <a:lstStyle/>
          <a:p>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&lt;</a:t>
            </a: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설비 자료흐름도</a:t>
            </a:r>
            <a:r>
              <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rPr>
              <a:t>&gt;</a:t>
            </a:r>
            <a:endPar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4" name="슬라이드 번호 개체 틀 3">
            <a:extLst>
              <a:ext uri="{FF2B5EF4-FFF2-40B4-BE49-F238E27FC236}">
                <a16:creationId xmlns:a16="http://schemas.microsoft.com/office/drawing/2014/main" id="{F02FBA3A-E348-4503-BA9D-7BAB4BB14B0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8605194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통계 및 차트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통계 조회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13" name="그림 12">
            <a:extLst>
              <a:ext uri="{FF2B5EF4-FFF2-40B4-BE49-F238E27FC236}">
                <a16:creationId xmlns:a16="http://schemas.microsoft.com/office/drawing/2014/main" id="{E4613A82-BA9E-4E25-86EB-2C15F7363A02}"/>
              </a:ext>
            </a:extLst>
          </p:cNvPr>
          <p:cNvPicPr>
            <a:picLocks noChangeAspect="1"/>
          </p:cNvPicPr>
          <p:nvPr/>
        </p:nvPicPr>
        <p:blipFill>
          <a:blip r:embed="rId3"/>
          <a:stretch>
            <a:fillRect/>
          </a:stretch>
        </p:blipFill>
        <p:spPr>
          <a:xfrm>
            <a:off x="565807" y="1142551"/>
            <a:ext cx="6178453" cy="5474379"/>
          </a:xfrm>
          <a:prstGeom prst="rect">
            <a:avLst/>
          </a:prstGeom>
        </p:spPr>
      </p:pic>
      <p:cxnSp>
        <p:nvCxnSpPr>
          <p:cNvPr id="15" name="직선 화살표 연결선 14">
            <a:extLst>
              <a:ext uri="{FF2B5EF4-FFF2-40B4-BE49-F238E27FC236}">
                <a16:creationId xmlns:a16="http://schemas.microsoft.com/office/drawing/2014/main" id="{88729B77-5211-498C-8BBF-64E388677673}"/>
              </a:ext>
            </a:extLst>
          </p:cNvPr>
          <p:cNvCxnSpPr>
            <a:cxnSpLocks/>
          </p:cNvCxnSpPr>
          <p:nvPr/>
        </p:nvCxnSpPr>
        <p:spPr>
          <a:xfrm>
            <a:off x="1839310" y="2165279"/>
            <a:ext cx="5665076"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7BED20E-FC11-4FBA-84F0-88BECBAC76A3}"/>
              </a:ext>
            </a:extLst>
          </p:cNvPr>
          <p:cNvSpPr txBox="1"/>
          <p:nvPr/>
        </p:nvSpPr>
        <p:spPr>
          <a:xfrm>
            <a:off x="7563835" y="2775701"/>
            <a:ext cx="3590488" cy="1200329"/>
          </a:xfrm>
          <a:prstGeom prst="rect">
            <a:avLst/>
          </a:prstGeom>
          <a:noFill/>
        </p:spPr>
        <p:txBody>
          <a:bodyPr wrap="square" rtlCol="0">
            <a:spAutoFit/>
          </a:bodyPr>
          <a:lstStyle/>
          <a:p>
            <a:r>
              <a:rPr lang="ko-KR" altLang="en-US" sz="2400" dirty="0">
                <a:solidFill>
                  <a:srgbClr val="F48186"/>
                </a:solidFill>
                <a:latin typeface="ONE 모바일POP" panose="00000500000000000000" pitchFamily="2" charset="-127"/>
                <a:ea typeface="ONE 모바일POP" panose="00000500000000000000" pitchFamily="2" charset="-127"/>
              </a:rPr>
              <a:t>원하는 기간을 설정한 후 </a:t>
            </a:r>
            <a:endParaRPr lang="en-US" altLang="ko-KR" sz="2400" dirty="0">
              <a:solidFill>
                <a:srgbClr val="F48186"/>
              </a:solidFill>
              <a:latin typeface="ONE 모바일POP" panose="00000500000000000000" pitchFamily="2" charset="-127"/>
              <a:ea typeface="ONE 모바일POP" panose="00000500000000000000" pitchFamily="2" charset="-127"/>
            </a:endParaRPr>
          </a:p>
          <a:p>
            <a:r>
              <a:rPr lang="ko-KR" altLang="en-US" sz="2400" dirty="0">
                <a:solidFill>
                  <a:srgbClr val="F48186"/>
                </a:solidFill>
                <a:latin typeface="ONE 모바일POP" panose="00000500000000000000" pitchFamily="2" charset="-127"/>
                <a:ea typeface="ONE 모바일POP" panose="00000500000000000000" pitchFamily="2" charset="-127"/>
              </a:rPr>
              <a:t>해당 기간의 통계를 </a:t>
            </a:r>
            <a:endParaRPr lang="en-US" altLang="ko-KR" sz="2400" dirty="0">
              <a:solidFill>
                <a:srgbClr val="F48186"/>
              </a:solidFill>
              <a:latin typeface="ONE 모바일POP" panose="00000500000000000000" pitchFamily="2" charset="-127"/>
              <a:ea typeface="ONE 모바일POP" panose="00000500000000000000" pitchFamily="2" charset="-127"/>
            </a:endParaRPr>
          </a:p>
          <a:p>
            <a:r>
              <a:rPr lang="ko-KR" altLang="en-US" sz="2400" dirty="0">
                <a:solidFill>
                  <a:srgbClr val="F48186"/>
                </a:solidFill>
                <a:latin typeface="ONE 모바일POP" panose="00000500000000000000" pitchFamily="2" charset="-127"/>
                <a:ea typeface="ONE 모바일POP" panose="00000500000000000000" pitchFamily="2" charset="-127"/>
              </a:rPr>
              <a:t>조회할 수 있다</a:t>
            </a:r>
          </a:p>
        </p:txBody>
      </p:sp>
      <p:sp>
        <p:nvSpPr>
          <p:cNvPr id="18" name="직사각형 17">
            <a:extLst>
              <a:ext uri="{FF2B5EF4-FFF2-40B4-BE49-F238E27FC236}">
                <a16:creationId xmlns:a16="http://schemas.microsoft.com/office/drawing/2014/main" id="{D557439B-6556-4949-97B6-341389DE4F1D}"/>
              </a:ext>
            </a:extLst>
          </p:cNvPr>
          <p:cNvSpPr/>
          <p:nvPr/>
        </p:nvSpPr>
        <p:spPr>
          <a:xfrm>
            <a:off x="678083" y="2069212"/>
            <a:ext cx="1161227" cy="1412978"/>
          </a:xfrm>
          <a:prstGeom prst="rect">
            <a:avLst/>
          </a:prstGeom>
          <a:noFill/>
          <a:ln w="38100" cap="flat" cmpd="sng" algn="ctr">
            <a:solidFill>
              <a:srgbClr val="F3797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17E0AA0-A835-42C8-AAE2-24E78C1AC448}"/>
              </a:ext>
            </a:extLst>
          </p:cNvPr>
          <p:cNvSpPr txBox="1"/>
          <p:nvPr/>
        </p:nvSpPr>
        <p:spPr>
          <a:xfrm>
            <a:off x="7563835" y="1765158"/>
            <a:ext cx="3338819" cy="830997"/>
          </a:xfrm>
          <a:prstGeom prst="rect">
            <a:avLst/>
          </a:prstGeom>
          <a:noFill/>
        </p:spPr>
        <p:txBody>
          <a:bodyPr wrap="square" rtlCol="0">
            <a:spAutoFit/>
          </a:bodyPr>
          <a:lstStyle/>
          <a:p>
            <a:r>
              <a:rPr lang="ko-KR" altLang="en-US" sz="2400" dirty="0">
                <a:solidFill>
                  <a:srgbClr val="F48186"/>
                </a:solidFill>
                <a:latin typeface="ONE 모바일POP" panose="00000500000000000000" pitchFamily="2" charset="-127"/>
                <a:ea typeface="ONE 모바일POP" panose="00000500000000000000" pitchFamily="2" charset="-127"/>
              </a:rPr>
              <a:t>여러가지 기준을 선택하여</a:t>
            </a:r>
            <a:endParaRPr lang="en-US" altLang="ko-KR" sz="2400" dirty="0">
              <a:solidFill>
                <a:srgbClr val="F48186"/>
              </a:solidFill>
              <a:latin typeface="ONE 모바일POP" panose="00000500000000000000" pitchFamily="2" charset="-127"/>
              <a:ea typeface="ONE 모바일POP" panose="00000500000000000000" pitchFamily="2" charset="-127"/>
            </a:endParaRPr>
          </a:p>
          <a:p>
            <a:r>
              <a:rPr lang="ko-KR" altLang="en-US" sz="2400" dirty="0">
                <a:solidFill>
                  <a:srgbClr val="F48186"/>
                </a:solidFill>
                <a:latin typeface="ONE 모바일POP" panose="00000500000000000000" pitchFamily="2" charset="-127"/>
                <a:ea typeface="ONE 모바일POP" panose="00000500000000000000" pitchFamily="2" charset="-127"/>
              </a:rPr>
              <a:t>통계를 조회할 수 있다</a:t>
            </a:r>
          </a:p>
        </p:txBody>
      </p:sp>
      <p:sp>
        <p:nvSpPr>
          <p:cNvPr id="6" name="슬라이드 번호 개체 틀 5">
            <a:extLst>
              <a:ext uri="{FF2B5EF4-FFF2-40B4-BE49-F238E27FC236}">
                <a16:creationId xmlns:a16="http://schemas.microsoft.com/office/drawing/2014/main" id="{7698A5DA-5150-4BE2-A278-B51B43C01426}"/>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110</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
        <p:nvSpPr>
          <p:cNvPr id="26" name="직사각형 25">
            <a:extLst>
              <a:ext uri="{FF2B5EF4-FFF2-40B4-BE49-F238E27FC236}">
                <a16:creationId xmlns:a16="http://schemas.microsoft.com/office/drawing/2014/main" id="{8321879C-A231-49A0-81AD-F9BBD542483B}"/>
              </a:ext>
            </a:extLst>
          </p:cNvPr>
          <p:cNvSpPr/>
          <p:nvPr/>
        </p:nvSpPr>
        <p:spPr>
          <a:xfrm>
            <a:off x="1893503" y="2385706"/>
            <a:ext cx="3267076" cy="494119"/>
          </a:xfrm>
          <a:prstGeom prst="rect">
            <a:avLst/>
          </a:prstGeom>
          <a:noFill/>
          <a:ln w="38100" cap="flat" cmpd="sng" algn="ctr">
            <a:solidFill>
              <a:srgbClr val="F3797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cxnSp>
        <p:nvCxnSpPr>
          <p:cNvPr id="30" name="연결선: 꺾임 29">
            <a:extLst>
              <a:ext uri="{FF2B5EF4-FFF2-40B4-BE49-F238E27FC236}">
                <a16:creationId xmlns:a16="http://schemas.microsoft.com/office/drawing/2014/main" id="{6CB700BD-C634-4FB0-B552-5782470E4B5C}"/>
              </a:ext>
            </a:extLst>
          </p:cNvPr>
          <p:cNvCxnSpPr>
            <a:cxnSpLocks/>
          </p:cNvCxnSpPr>
          <p:nvPr/>
        </p:nvCxnSpPr>
        <p:spPr>
          <a:xfrm>
            <a:off x="5139559" y="2879825"/>
            <a:ext cx="2343807" cy="220426"/>
          </a:xfrm>
          <a:prstGeom prst="bentConnector3">
            <a:avLst>
              <a:gd name="adj1" fmla="val -2915"/>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2895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통계 및 차트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차트조회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EDFEF7F6-6B82-48B6-8BBD-F05DBA3AEE4B}"/>
              </a:ext>
            </a:extLst>
          </p:cNvPr>
          <p:cNvGrpSpPr/>
          <p:nvPr/>
        </p:nvGrpSpPr>
        <p:grpSpPr>
          <a:xfrm>
            <a:off x="1090569" y="1384183"/>
            <a:ext cx="11138708" cy="4941116"/>
            <a:chOff x="1090569" y="1384183"/>
            <a:chExt cx="11138708" cy="4941116"/>
          </a:xfrm>
        </p:grpSpPr>
        <p:pic>
          <p:nvPicPr>
            <p:cNvPr id="6" name="그림 5">
              <a:extLst>
                <a:ext uri="{FF2B5EF4-FFF2-40B4-BE49-F238E27FC236}">
                  <a16:creationId xmlns:a16="http://schemas.microsoft.com/office/drawing/2014/main" id="{363A51C4-93FD-4169-84A9-E12EF929B052}"/>
                </a:ext>
              </a:extLst>
            </p:cNvPr>
            <p:cNvPicPr>
              <a:picLocks noChangeAspect="1"/>
            </p:cNvPicPr>
            <p:nvPr/>
          </p:nvPicPr>
          <p:blipFill rotWithShape="1">
            <a:blip r:embed="rId3"/>
            <a:srcRect l="2164" t="3707" r="2217" b="1948"/>
            <a:stretch/>
          </p:blipFill>
          <p:spPr>
            <a:xfrm>
              <a:off x="1090569" y="1384183"/>
              <a:ext cx="6233160" cy="4941116"/>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DBDB2150-C970-41BF-8EB7-38BC04043DD9}"/>
                </a:ext>
              </a:extLst>
            </p:cNvPr>
            <p:cNvSpPr txBox="1"/>
            <p:nvPr/>
          </p:nvSpPr>
          <p:spPr>
            <a:xfrm>
              <a:off x="8638789" y="1790859"/>
              <a:ext cx="3590488" cy="1200329"/>
            </a:xfrm>
            <a:prstGeom prst="rect">
              <a:avLst/>
            </a:prstGeom>
            <a:noFill/>
          </p:spPr>
          <p:txBody>
            <a:bodyPr wrap="square" rtlCol="0">
              <a:spAutoFit/>
            </a:bodyPr>
            <a:lstStyle/>
            <a:p>
              <a:r>
                <a:rPr lang="ko-KR" altLang="en-US" sz="2400" dirty="0">
                  <a:solidFill>
                    <a:srgbClr val="F48186"/>
                  </a:solidFill>
                  <a:latin typeface="ONE 모바일POP" panose="00000500000000000000" pitchFamily="2" charset="-127"/>
                  <a:ea typeface="ONE 모바일POP" panose="00000500000000000000" pitchFamily="2" charset="-127"/>
                </a:rPr>
                <a:t>원하는 기간을 설정한 후 </a:t>
              </a:r>
              <a:endParaRPr lang="en-US" altLang="ko-KR" sz="2400" dirty="0">
                <a:solidFill>
                  <a:srgbClr val="F48186"/>
                </a:solidFill>
                <a:latin typeface="ONE 모바일POP" panose="00000500000000000000" pitchFamily="2" charset="-127"/>
                <a:ea typeface="ONE 모바일POP" panose="00000500000000000000" pitchFamily="2" charset="-127"/>
              </a:endParaRPr>
            </a:p>
            <a:p>
              <a:r>
                <a:rPr lang="ko-KR" altLang="en-US" sz="2400" dirty="0">
                  <a:solidFill>
                    <a:srgbClr val="F48186"/>
                  </a:solidFill>
                  <a:latin typeface="ONE 모바일POP" panose="00000500000000000000" pitchFamily="2" charset="-127"/>
                  <a:ea typeface="ONE 모바일POP" panose="00000500000000000000" pitchFamily="2" charset="-127"/>
                </a:rPr>
                <a:t>해당 기간의 차트를 </a:t>
              </a:r>
              <a:endParaRPr lang="en-US" altLang="ko-KR" sz="2400" dirty="0">
                <a:solidFill>
                  <a:srgbClr val="F48186"/>
                </a:solidFill>
                <a:latin typeface="ONE 모바일POP" panose="00000500000000000000" pitchFamily="2" charset="-127"/>
                <a:ea typeface="ONE 모바일POP" panose="00000500000000000000" pitchFamily="2" charset="-127"/>
              </a:endParaRPr>
            </a:p>
            <a:p>
              <a:r>
                <a:rPr lang="ko-KR" altLang="en-US" sz="2400" dirty="0">
                  <a:solidFill>
                    <a:srgbClr val="F48186"/>
                  </a:solidFill>
                  <a:latin typeface="ONE 모바일POP" panose="00000500000000000000" pitchFamily="2" charset="-127"/>
                  <a:ea typeface="ONE 모바일POP" panose="00000500000000000000" pitchFamily="2" charset="-127"/>
                </a:rPr>
                <a:t>조회할 수 있다</a:t>
              </a:r>
            </a:p>
          </p:txBody>
        </p:sp>
        <p:cxnSp>
          <p:nvCxnSpPr>
            <p:cNvPr id="9" name="직선 화살표 연결선 8">
              <a:extLst>
                <a:ext uri="{FF2B5EF4-FFF2-40B4-BE49-F238E27FC236}">
                  <a16:creationId xmlns:a16="http://schemas.microsoft.com/office/drawing/2014/main" id="{C019E54D-3A8F-49A9-A157-F85D9EF28E89}"/>
                </a:ext>
              </a:extLst>
            </p:cNvPr>
            <p:cNvCxnSpPr/>
            <p:nvPr/>
          </p:nvCxnSpPr>
          <p:spPr>
            <a:xfrm>
              <a:off x="6954473" y="2038525"/>
              <a:ext cx="1568742" cy="0"/>
            </a:xfrm>
            <a:prstGeom prst="straightConnector1">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grpSp>
      <p:sp>
        <p:nvSpPr>
          <p:cNvPr id="7" name="슬라이드 번호 개체 틀 6">
            <a:extLst>
              <a:ext uri="{FF2B5EF4-FFF2-40B4-BE49-F238E27FC236}">
                <a16:creationId xmlns:a16="http://schemas.microsoft.com/office/drawing/2014/main" id="{8B0CC6EC-E3B4-4740-86E5-A24196A220F9}"/>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111</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8815695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06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화면구현 </a:t>
            </a: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대시보드</a:t>
            </a:r>
            <a:endPar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699AB895-3FF0-4800-9B07-C4B2FA6EC0C6}"/>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112</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4986124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대시보드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7" name="그림 6">
            <a:extLst>
              <a:ext uri="{FF2B5EF4-FFF2-40B4-BE49-F238E27FC236}">
                <a16:creationId xmlns:a16="http://schemas.microsoft.com/office/drawing/2014/main" id="{C7EEBCD3-44BF-4704-95B8-BE27F99B69C5}"/>
              </a:ext>
            </a:extLst>
          </p:cNvPr>
          <p:cNvPicPr>
            <a:picLocks noChangeAspect="1"/>
          </p:cNvPicPr>
          <p:nvPr/>
        </p:nvPicPr>
        <p:blipFill>
          <a:blip r:embed="rId3"/>
          <a:stretch>
            <a:fillRect/>
          </a:stretch>
        </p:blipFill>
        <p:spPr>
          <a:xfrm>
            <a:off x="385482" y="1136857"/>
            <a:ext cx="11474824" cy="5443682"/>
          </a:xfrm>
          <a:prstGeom prst="rect">
            <a:avLst/>
          </a:prstGeom>
        </p:spPr>
      </p:pic>
      <p:sp>
        <p:nvSpPr>
          <p:cNvPr id="4" name="슬라이드 번호 개체 틀 3">
            <a:extLst>
              <a:ext uri="{FF2B5EF4-FFF2-40B4-BE49-F238E27FC236}">
                <a16:creationId xmlns:a16="http://schemas.microsoft.com/office/drawing/2014/main" id="{680098FA-D45E-46D8-BFA6-1C30C2FF1094}"/>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113</a:t>
            </a:fld>
            <a:r>
              <a:rPr lang="en-US" altLang="ko-KR" dirty="0">
                <a:solidFill>
                  <a:prstClr val="black">
                    <a:tint val="75000"/>
                  </a:prstClr>
                </a:solidFill>
              </a:rPr>
              <a:t>/118</a:t>
            </a:r>
            <a:endParaRPr lang="ko-KR" altLang="en-US" dirty="0">
              <a:solidFill>
                <a:prstClr val="black">
                  <a:tint val="75000"/>
                </a:prstClr>
              </a:solidFill>
            </a:endParaRPr>
          </a:p>
        </p:txBody>
      </p:sp>
      <p:sp>
        <p:nvSpPr>
          <p:cNvPr id="6" name="직사각형 5">
            <a:extLst>
              <a:ext uri="{FF2B5EF4-FFF2-40B4-BE49-F238E27FC236}">
                <a16:creationId xmlns:a16="http://schemas.microsoft.com/office/drawing/2014/main" id="{331418E2-1A60-4EBC-A542-BA93CFB93800}"/>
              </a:ext>
            </a:extLst>
          </p:cNvPr>
          <p:cNvSpPr/>
          <p:nvPr/>
        </p:nvSpPr>
        <p:spPr>
          <a:xfrm>
            <a:off x="448235" y="1192306"/>
            <a:ext cx="1452282" cy="233082"/>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132C6307-82E3-4044-AE5A-BBB6F96C5391}"/>
              </a:ext>
            </a:extLst>
          </p:cNvPr>
          <p:cNvSpPr/>
          <p:nvPr/>
        </p:nvSpPr>
        <p:spPr>
          <a:xfrm>
            <a:off x="448235" y="4356848"/>
            <a:ext cx="1004047" cy="233082"/>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CC4B31F-D52D-40BB-879C-F335A0ADBFA5}"/>
              </a:ext>
            </a:extLst>
          </p:cNvPr>
          <p:cNvSpPr/>
          <p:nvPr/>
        </p:nvSpPr>
        <p:spPr>
          <a:xfrm>
            <a:off x="448235" y="2761130"/>
            <a:ext cx="1004047" cy="233082"/>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4138239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07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시연</a:t>
            </a:r>
            <a:endPar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699AB895-3FF0-4800-9B07-C4B2FA6EC0C6}"/>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114</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7726872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08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마무리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기대효과 및 발전방향</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sp>
        <p:nvSpPr>
          <p:cNvPr id="4" name="슬라이드 번호 개체 틀 3">
            <a:extLst>
              <a:ext uri="{FF2B5EF4-FFF2-40B4-BE49-F238E27FC236}">
                <a16:creationId xmlns:a16="http://schemas.microsoft.com/office/drawing/2014/main" id="{8A45EA8C-2CCE-4595-969B-D31BA180A83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115</a:t>
            </a:fld>
            <a:r>
              <a:rPr lang="en-US" altLang="ko-KR" dirty="0">
                <a:solidFill>
                  <a:prstClr val="black">
                    <a:tint val="75000"/>
                  </a:prstClr>
                </a:solidFill>
              </a:rPr>
              <a:t>/118</a:t>
            </a:r>
            <a:endParaRPr lang="ko-KR" altLang="en-US" dirty="0">
              <a:solidFill>
                <a:prstClr val="black">
                  <a:tint val="75000"/>
                </a:prstClr>
              </a:solidFill>
            </a:endParaRPr>
          </a:p>
        </p:txBody>
      </p:sp>
      <p:grpSp>
        <p:nvGrpSpPr>
          <p:cNvPr id="27" name="그룹 26">
            <a:extLst>
              <a:ext uri="{FF2B5EF4-FFF2-40B4-BE49-F238E27FC236}">
                <a16:creationId xmlns:a16="http://schemas.microsoft.com/office/drawing/2014/main" id="{9275B026-2445-414D-863C-A62968889872}"/>
              </a:ext>
            </a:extLst>
          </p:cNvPr>
          <p:cNvGrpSpPr/>
          <p:nvPr/>
        </p:nvGrpSpPr>
        <p:grpSpPr>
          <a:xfrm>
            <a:off x="1995284" y="1921919"/>
            <a:ext cx="3702472" cy="4139293"/>
            <a:chOff x="1699734" y="1882310"/>
            <a:chExt cx="3702472" cy="4139293"/>
          </a:xfrm>
        </p:grpSpPr>
        <p:sp>
          <p:nvSpPr>
            <p:cNvPr id="6" name="타원 5">
              <a:extLst>
                <a:ext uri="{FF2B5EF4-FFF2-40B4-BE49-F238E27FC236}">
                  <a16:creationId xmlns:a16="http://schemas.microsoft.com/office/drawing/2014/main" id="{372DA00C-AC70-4C6E-AC2C-7AE1E8FA9987}"/>
                </a:ext>
              </a:extLst>
            </p:cNvPr>
            <p:cNvSpPr/>
            <p:nvPr/>
          </p:nvSpPr>
          <p:spPr>
            <a:xfrm>
              <a:off x="1768079" y="1950655"/>
              <a:ext cx="2780907" cy="2780907"/>
            </a:xfrm>
            <a:prstGeom prst="ellipse">
              <a:avLst/>
            </a:prstGeom>
            <a:noFill/>
            <a:ln w="5715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a:extLst>
                <a:ext uri="{FF2B5EF4-FFF2-40B4-BE49-F238E27FC236}">
                  <a16:creationId xmlns:a16="http://schemas.microsoft.com/office/drawing/2014/main" id="{B7F5103F-CB07-440F-9BE6-1025A48FB287}"/>
                </a:ext>
              </a:extLst>
            </p:cNvPr>
            <p:cNvSpPr/>
            <p:nvPr/>
          </p:nvSpPr>
          <p:spPr>
            <a:xfrm>
              <a:off x="1699734" y="1882310"/>
              <a:ext cx="2917596" cy="2917596"/>
            </a:xfrm>
            <a:prstGeom prst="ellipse">
              <a:avLst/>
            </a:prstGeom>
            <a:noFill/>
            <a:ln w="19050">
              <a:solidFill>
                <a:srgbClr val="797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87E21C9-4878-465D-912F-482D3086BFE9}"/>
                </a:ext>
              </a:extLst>
            </p:cNvPr>
            <p:cNvSpPr txBox="1"/>
            <p:nvPr/>
          </p:nvSpPr>
          <p:spPr>
            <a:xfrm>
              <a:off x="2422628" y="2963461"/>
              <a:ext cx="1471808" cy="769441"/>
            </a:xfrm>
            <a:prstGeom prst="rect">
              <a:avLst/>
            </a:prstGeom>
            <a:noFill/>
          </p:spPr>
          <p:txBody>
            <a:bodyPr wrap="square" rtlCol="0">
              <a:spAutoFit/>
            </a:bodyPr>
            <a:lstStyle/>
            <a:p>
              <a:r>
                <a:rPr lang="en-US" altLang="ko-KR" sz="4400" dirty="0">
                  <a:solidFill>
                    <a:schemeClr val="tx1">
                      <a:lumMod val="65000"/>
                      <a:lumOff val="35000"/>
                    </a:schemeClr>
                  </a:solidFill>
                  <a:latin typeface="ONE 모바일POP" panose="00000500000000000000" pitchFamily="2" charset="-127"/>
                  <a:ea typeface="ONE 모바일POP" panose="00000500000000000000" pitchFamily="2" charset="-127"/>
                </a:rPr>
                <a:t>MES</a:t>
              </a:r>
              <a:endParaRPr lang="ko-KR" altLang="en-US" sz="44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pic>
          <p:nvPicPr>
            <p:cNvPr id="25" name="그림 24">
              <a:extLst>
                <a:ext uri="{FF2B5EF4-FFF2-40B4-BE49-F238E27FC236}">
                  <a16:creationId xmlns:a16="http://schemas.microsoft.com/office/drawing/2014/main" id="{C679CD6C-1E7C-40A2-8A7A-456009580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67206">
              <a:off x="3224867" y="3844264"/>
              <a:ext cx="2177339" cy="2177339"/>
            </a:xfrm>
            <a:prstGeom prst="rect">
              <a:avLst/>
            </a:prstGeom>
          </p:spPr>
        </p:pic>
      </p:grpSp>
      <p:grpSp>
        <p:nvGrpSpPr>
          <p:cNvPr id="31" name="그룹 30">
            <a:extLst>
              <a:ext uri="{FF2B5EF4-FFF2-40B4-BE49-F238E27FC236}">
                <a16:creationId xmlns:a16="http://schemas.microsoft.com/office/drawing/2014/main" id="{2A4E97B2-68FE-43AD-96EF-FEB7AB14802A}"/>
              </a:ext>
            </a:extLst>
          </p:cNvPr>
          <p:cNvGrpSpPr/>
          <p:nvPr/>
        </p:nvGrpSpPr>
        <p:grpSpPr>
          <a:xfrm>
            <a:off x="6704111" y="1749256"/>
            <a:ext cx="3492605" cy="4242905"/>
            <a:chOff x="6704111" y="1749256"/>
            <a:chExt cx="3492605" cy="4242905"/>
          </a:xfrm>
        </p:grpSpPr>
        <p:sp>
          <p:nvSpPr>
            <p:cNvPr id="20" name="사각형: 둥근 모서리 19">
              <a:extLst>
                <a:ext uri="{FF2B5EF4-FFF2-40B4-BE49-F238E27FC236}">
                  <a16:creationId xmlns:a16="http://schemas.microsoft.com/office/drawing/2014/main" id="{C5744D23-595A-49AF-ABF8-349A654FD63A}"/>
                </a:ext>
              </a:extLst>
            </p:cNvPr>
            <p:cNvSpPr/>
            <p:nvPr/>
          </p:nvSpPr>
          <p:spPr>
            <a:xfrm>
              <a:off x="6704111" y="1749256"/>
              <a:ext cx="3492605" cy="4242905"/>
            </a:xfrm>
            <a:prstGeom prst="roundRect">
              <a:avLst>
                <a:gd name="adj" fmla="val 27778"/>
              </a:avLst>
            </a:prstGeom>
            <a:noFill/>
            <a:ln w="38100">
              <a:solidFill>
                <a:srgbClr val="797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811F4E68-2E1C-4FDA-8D7D-619B798386CC}"/>
                </a:ext>
              </a:extLst>
            </p:cNvPr>
            <p:cNvSpPr txBox="1"/>
            <p:nvPr/>
          </p:nvSpPr>
          <p:spPr>
            <a:xfrm>
              <a:off x="7224749" y="2347214"/>
              <a:ext cx="2542704" cy="3170099"/>
            </a:xfrm>
            <a:prstGeom prst="rect">
              <a:avLst/>
            </a:prstGeom>
            <a:noFill/>
            <a:ln>
              <a:noFill/>
            </a:ln>
          </p:spPr>
          <p:txBody>
            <a:bodyPr wrap="square" rtlCol="0">
              <a:spAutoFit/>
            </a:bodyPr>
            <a:lstStyle/>
            <a:p>
              <a:pPr algn="ctr"/>
              <a:r>
                <a:rPr lang="ko-KR" altLang="en-US" sz="2800" dirty="0">
                  <a:solidFill>
                    <a:schemeClr val="tx1">
                      <a:lumMod val="65000"/>
                      <a:lumOff val="35000"/>
                    </a:schemeClr>
                  </a:solidFill>
                  <a:latin typeface="ONE 모바일POP" panose="00000500000000000000" pitchFamily="2" charset="-127"/>
                  <a:ea typeface="ONE 모바일POP" panose="00000500000000000000" pitchFamily="2" charset="-127"/>
                </a:rPr>
                <a:t>제조 경쟁력 확보 </a:t>
              </a:r>
              <a:endParaRPr lang="en-US" altLang="ko-KR" sz="28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endParaRPr lang="en-US" altLang="ko-KR" sz="32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800" dirty="0">
                  <a:solidFill>
                    <a:schemeClr val="tx1">
                      <a:lumMod val="65000"/>
                      <a:lumOff val="35000"/>
                    </a:schemeClr>
                  </a:solidFill>
                  <a:latin typeface="ONE 모바일POP" panose="00000500000000000000" pitchFamily="2" charset="-127"/>
                  <a:ea typeface="ONE 모바일POP" panose="00000500000000000000" pitchFamily="2" charset="-127"/>
                </a:rPr>
                <a:t>업무표준화로 </a:t>
              </a:r>
              <a:endParaRPr lang="en-US" altLang="ko-KR" sz="28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800" dirty="0">
                  <a:solidFill>
                    <a:schemeClr val="tx1">
                      <a:lumMod val="65000"/>
                      <a:lumOff val="35000"/>
                    </a:schemeClr>
                  </a:solidFill>
                  <a:latin typeface="ONE 모바일POP" panose="00000500000000000000" pitchFamily="2" charset="-127"/>
                  <a:ea typeface="ONE 모바일POP" panose="00000500000000000000" pitchFamily="2" charset="-127"/>
                </a:rPr>
                <a:t>관리 수준 향상</a:t>
              </a:r>
              <a:endParaRPr lang="en-US" altLang="ko-KR" sz="28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endParaRPr lang="en-US" altLang="ko-KR" sz="28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800" dirty="0">
                  <a:solidFill>
                    <a:schemeClr val="tx1">
                      <a:lumMod val="65000"/>
                      <a:lumOff val="35000"/>
                    </a:schemeClr>
                  </a:solidFill>
                  <a:latin typeface="ONE 모바일POP" panose="00000500000000000000" pitchFamily="2" charset="-127"/>
                  <a:ea typeface="ONE 모바일POP" panose="00000500000000000000" pitchFamily="2" charset="-127"/>
                </a:rPr>
                <a:t>신속</a:t>
              </a:r>
              <a:r>
                <a:rPr lang="en-US" altLang="ko-KR" sz="2800" dirty="0">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2800" dirty="0">
                  <a:solidFill>
                    <a:schemeClr val="tx1">
                      <a:lumMod val="65000"/>
                      <a:lumOff val="35000"/>
                    </a:schemeClr>
                  </a:solidFill>
                  <a:latin typeface="ONE 모바일POP" panose="00000500000000000000" pitchFamily="2" charset="-127"/>
                  <a:ea typeface="ONE 모바일POP" panose="00000500000000000000" pitchFamily="2" charset="-127"/>
                </a:rPr>
                <a:t>유연한 </a:t>
              </a:r>
              <a:endParaRPr lang="en-US" altLang="ko-KR" sz="28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800" dirty="0">
                  <a:solidFill>
                    <a:schemeClr val="tx1">
                      <a:lumMod val="65000"/>
                      <a:lumOff val="35000"/>
                    </a:schemeClr>
                  </a:solidFill>
                  <a:latin typeface="ONE 모바일POP" panose="00000500000000000000" pitchFamily="2" charset="-127"/>
                  <a:ea typeface="ONE 모바일POP" panose="00000500000000000000" pitchFamily="2" charset="-127"/>
                </a:rPr>
                <a:t>제조현장 대응</a:t>
              </a:r>
            </a:p>
          </p:txBody>
        </p:sp>
      </p:grpSp>
    </p:spTree>
    <p:extLst>
      <p:ext uri="{BB962C8B-B14F-4D97-AF65-F5344CB8AC3E}">
        <p14:creationId xmlns:p14="http://schemas.microsoft.com/office/powerpoint/2010/main" val="3827908567"/>
      </p:ext>
    </p:extLst>
  </p:cSld>
  <p:clrMapOvr>
    <a:masterClrMapping/>
  </p:clrMapOvr>
  <p:extLst>
    <p:ext uri="{6950BFC3-D8DA-4A85-94F7-54DA5524770B}">
      <p188:commentRel xmlns:p188="http://schemas.microsoft.com/office/powerpoint/2018/8/main" r:id="rId2"/>
    </p:ext>
  </p:extLs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08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마무리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기대효과 및 발전방향</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sp>
        <p:nvSpPr>
          <p:cNvPr id="4" name="슬라이드 번호 개체 틀 3">
            <a:extLst>
              <a:ext uri="{FF2B5EF4-FFF2-40B4-BE49-F238E27FC236}">
                <a16:creationId xmlns:a16="http://schemas.microsoft.com/office/drawing/2014/main" id="{8A45EA8C-2CCE-4595-969B-D31BA180A83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116</a:t>
            </a:fld>
            <a:r>
              <a:rPr lang="en-US" altLang="ko-KR" dirty="0">
                <a:solidFill>
                  <a:prstClr val="black">
                    <a:tint val="75000"/>
                  </a:prstClr>
                </a:solidFill>
              </a:rPr>
              <a:t>/118</a:t>
            </a:r>
            <a:endParaRPr lang="ko-KR" altLang="en-US" dirty="0">
              <a:solidFill>
                <a:prstClr val="black">
                  <a:tint val="75000"/>
                </a:prstClr>
              </a:solidFill>
            </a:endParaRPr>
          </a:p>
        </p:txBody>
      </p:sp>
      <p:grpSp>
        <p:nvGrpSpPr>
          <p:cNvPr id="27" name="그룹 26">
            <a:extLst>
              <a:ext uri="{FF2B5EF4-FFF2-40B4-BE49-F238E27FC236}">
                <a16:creationId xmlns:a16="http://schemas.microsoft.com/office/drawing/2014/main" id="{9275B026-2445-414D-863C-A62968889872}"/>
              </a:ext>
            </a:extLst>
          </p:cNvPr>
          <p:cNvGrpSpPr/>
          <p:nvPr/>
        </p:nvGrpSpPr>
        <p:grpSpPr>
          <a:xfrm>
            <a:off x="1995284" y="1921919"/>
            <a:ext cx="3702472" cy="4139293"/>
            <a:chOff x="1699734" y="1882310"/>
            <a:chExt cx="3702472" cy="4139293"/>
          </a:xfrm>
        </p:grpSpPr>
        <p:sp>
          <p:nvSpPr>
            <p:cNvPr id="6" name="타원 5">
              <a:extLst>
                <a:ext uri="{FF2B5EF4-FFF2-40B4-BE49-F238E27FC236}">
                  <a16:creationId xmlns:a16="http://schemas.microsoft.com/office/drawing/2014/main" id="{372DA00C-AC70-4C6E-AC2C-7AE1E8FA9987}"/>
                </a:ext>
              </a:extLst>
            </p:cNvPr>
            <p:cNvSpPr/>
            <p:nvPr/>
          </p:nvSpPr>
          <p:spPr>
            <a:xfrm>
              <a:off x="1768079" y="1950655"/>
              <a:ext cx="2780907" cy="2780907"/>
            </a:xfrm>
            <a:prstGeom prst="ellipse">
              <a:avLst/>
            </a:prstGeom>
            <a:noFill/>
            <a:ln w="5715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a:extLst>
                <a:ext uri="{FF2B5EF4-FFF2-40B4-BE49-F238E27FC236}">
                  <a16:creationId xmlns:a16="http://schemas.microsoft.com/office/drawing/2014/main" id="{B7F5103F-CB07-440F-9BE6-1025A48FB287}"/>
                </a:ext>
              </a:extLst>
            </p:cNvPr>
            <p:cNvSpPr/>
            <p:nvPr/>
          </p:nvSpPr>
          <p:spPr>
            <a:xfrm>
              <a:off x="1699734" y="1882310"/>
              <a:ext cx="2917596" cy="2917596"/>
            </a:xfrm>
            <a:prstGeom prst="ellipse">
              <a:avLst/>
            </a:prstGeom>
            <a:noFill/>
            <a:ln w="19050">
              <a:solidFill>
                <a:srgbClr val="797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87E21C9-4878-465D-912F-482D3086BFE9}"/>
                </a:ext>
              </a:extLst>
            </p:cNvPr>
            <p:cNvSpPr txBox="1"/>
            <p:nvPr/>
          </p:nvSpPr>
          <p:spPr>
            <a:xfrm>
              <a:off x="2422628" y="2963461"/>
              <a:ext cx="1471808" cy="769441"/>
            </a:xfrm>
            <a:prstGeom prst="rect">
              <a:avLst/>
            </a:prstGeom>
            <a:noFill/>
          </p:spPr>
          <p:txBody>
            <a:bodyPr wrap="square" rtlCol="0">
              <a:spAutoFit/>
            </a:bodyPr>
            <a:lstStyle/>
            <a:p>
              <a:r>
                <a:rPr lang="en-US" altLang="ko-KR" sz="4400" dirty="0">
                  <a:solidFill>
                    <a:schemeClr val="tx1">
                      <a:lumMod val="65000"/>
                      <a:lumOff val="35000"/>
                    </a:schemeClr>
                  </a:solidFill>
                  <a:latin typeface="ONE 모바일POP" panose="00000500000000000000" pitchFamily="2" charset="-127"/>
                  <a:ea typeface="ONE 모바일POP" panose="00000500000000000000" pitchFamily="2" charset="-127"/>
                </a:rPr>
                <a:t>MES</a:t>
              </a:r>
              <a:endParaRPr lang="ko-KR" altLang="en-US" sz="44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pic>
          <p:nvPicPr>
            <p:cNvPr id="25" name="그림 24">
              <a:extLst>
                <a:ext uri="{FF2B5EF4-FFF2-40B4-BE49-F238E27FC236}">
                  <a16:creationId xmlns:a16="http://schemas.microsoft.com/office/drawing/2014/main" id="{C679CD6C-1E7C-40A2-8A7A-456009580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67206">
              <a:off x="3224867" y="3844264"/>
              <a:ext cx="2177339" cy="2177339"/>
            </a:xfrm>
            <a:prstGeom prst="rect">
              <a:avLst/>
            </a:prstGeom>
          </p:spPr>
        </p:pic>
      </p:grpSp>
      <p:grpSp>
        <p:nvGrpSpPr>
          <p:cNvPr id="11" name="그룹 10">
            <a:extLst>
              <a:ext uri="{FF2B5EF4-FFF2-40B4-BE49-F238E27FC236}">
                <a16:creationId xmlns:a16="http://schemas.microsoft.com/office/drawing/2014/main" id="{34F981BA-546B-452E-B6B9-10B6D44C82AB}"/>
              </a:ext>
            </a:extLst>
          </p:cNvPr>
          <p:cNvGrpSpPr/>
          <p:nvPr/>
        </p:nvGrpSpPr>
        <p:grpSpPr>
          <a:xfrm>
            <a:off x="6348277" y="1422583"/>
            <a:ext cx="4223422" cy="4896251"/>
            <a:chOff x="6583123" y="1264334"/>
            <a:chExt cx="4223422" cy="4896251"/>
          </a:xfrm>
        </p:grpSpPr>
        <p:grpSp>
          <p:nvGrpSpPr>
            <p:cNvPr id="31" name="그룹 30">
              <a:extLst>
                <a:ext uri="{FF2B5EF4-FFF2-40B4-BE49-F238E27FC236}">
                  <a16:creationId xmlns:a16="http://schemas.microsoft.com/office/drawing/2014/main" id="{2A4E97B2-68FE-43AD-96EF-FEB7AB14802A}"/>
                </a:ext>
              </a:extLst>
            </p:cNvPr>
            <p:cNvGrpSpPr/>
            <p:nvPr/>
          </p:nvGrpSpPr>
          <p:grpSpPr>
            <a:xfrm>
              <a:off x="6583123" y="1264334"/>
              <a:ext cx="4223422" cy="4896251"/>
              <a:chOff x="6583123" y="1558636"/>
              <a:chExt cx="3696721" cy="4618172"/>
            </a:xfrm>
          </p:grpSpPr>
          <p:sp>
            <p:nvSpPr>
              <p:cNvPr id="20" name="사각형: 둥근 모서리 19">
                <a:extLst>
                  <a:ext uri="{FF2B5EF4-FFF2-40B4-BE49-F238E27FC236}">
                    <a16:creationId xmlns:a16="http://schemas.microsoft.com/office/drawing/2014/main" id="{C5744D23-595A-49AF-ABF8-349A654FD63A}"/>
                  </a:ext>
                </a:extLst>
              </p:cNvPr>
              <p:cNvSpPr/>
              <p:nvPr/>
            </p:nvSpPr>
            <p:spPr>
              <a:xfrm>
                <a:off x="6583123" y="1558636"/>
                <a:ext cx="3696721" cy="4433525"/>
              </a:xfrm>
              <a:prstGeom prst="roundRect">
                <a:avLst>
                  <a:gd name="adj" fmla="val 27778"/>
                </a:avLst>
              </a:prstGeom>
              <a:noFill/>
              <a:ln w="38100">
                <a:solidFill>
                  <a:srgbClr val="797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811F4E68-2E1C-4FDA-8D7D-619B798386CC}"/>
                  </a:ext>
                </a:extLst>
              </p:cNvPr>
              <p:cNvSpPr txBox="1"/>
              <p:nvPr/>
            </p:nvSpPr>
            <p:spPr>
              <a:xfrm>
                <a:off x="6915340" y="1652493"/>
                <a:ext cx="3032286" cy="4524315"/>
              </a:xfrm>
              <a:prstGeom prst="rect">
                <a:avLst/>
              </a:prstGeom>
              <a:noFill/>
              <a:ln>
                <a:noFill/>
              </a:ln>
            </p:spPr>
            <p:txBody>
              <a:bodyPr wrap="square" rtlCol="0">
                <a:spAutoFit/>
              </a:bodyPr>
              <a:lstStyle/>
              <a:p>
                <a:pPr algn="ctr"/>
                <a:r>
                  <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rPr>
                  <a:t>iot</a:t>
                </a:r>
                <a:r>
                  <a:rPr lang="ko-KR" altLang="en-US" sz="2400" dirty="0">
                    <a:solidFill>
                      <a:schemeClr val="tx1">
                        <a:lumMod val="65000"/>
                        <a:lumOff val="35000"/>
                      </a:schemeClr>
                    </a:solidFill>
                    <a:latin typeface="ONE 모바일POP" panose="00000500000000000000" pitchFamily="2" charset="-127"/>
                    <a:ea typeface="ONE 모바일POP" panose="00000500000000000000" pitchFamily="2" charset="-127"/>
                  </a:rPr>
                  <a:t>기술을 이용 </a:t>
                </a: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400" dirty="0">
                    <a:solidFill>
                      <a:schemeClr val="tx1">
                        <a:lumMod val="65000"/>
                        <a:lumOff val="35000"/>
                      </a:schemeClr>
                    </a:solidFill>
                    <a:latin typeface="ONE 모바일POP" panose="00000500000000000000" pitchFamily="2" charset="-127"/>
                    <a:ea typeface="ONE 모바일POP" panose="00000500000000000000" pitchFamily="2" charset="-127"/>
                  </a:rPr>
                  <a:t>입력 받은 데이터를 </a:t>
                </a: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400" dirty="0">
                    <a:solidFill>
                      <a:schemeClr val="tx1">
                        <a:lumMod val="65000"/>
                        <a:lumOff val="35000"/>
                      </a:schemeClr>
                    </a:solidFill>
                    <a:latin typeface="ONE 모바일POP" panose="00000500000000000000" pitchFamily="2" charset="-127"/>
                    <a:ea typeface="ONE 모바일POP" panose="00000500000000000000" pitchFamily="2" charset="-127"/>
                  </a:rPr>
                  <a:t>빅데이터 기술과 </a:t>
                </a: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rPr>
                  <a:t>ai </a:t>
                </a:r>
                <a:r>
                  <a:rPr lang="ko-KR" altLang="en-US" sz="2400" dirty="0">
                    <a:solidFill>
                      <a:schemeClr val="tx1">
                        <a:lumMod val="65000"/>
                        <a:lumOff val="35000"/>
                      </a:schemeClr>
                    </a:solidFill>
                    <a:latin typeface="ONE 모바일POP" panose="00000500000000000000" pitchFamily="2" charset="-127"/>
                    <a:ea typeface="ONE 모바일POP" panose="00000500000000000000" pitchFamily="2" charset="-127"/>
                  </a:rPr>
                  <a:t>딥러닝을 </a:t>
                </a: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400" dirty="0">
                    <a:solidFill>
                      <a:schemeClr val="tx1">
                        <a:lumMod val="65000"/>
                        <a:lumOff val="35000"/>
                      </a:schemeClr>
                    </a:solidFill>
                    <a:latin typeface="ONE 모바일POP" panose="00000500000000000000" pitchFamily="2" charset="-127"/>
                    <a:ea typeface="ONE 모바일POP" panose="00000500000000000000" pitchFamily="2" charset="-127"/>
                  </a:rPr>
                  <a:t>활용해서 분석</a:t>
                </a: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400" dirty="0">
                    <a:solidFill>
                      <a:schemeClr val="tx1">
                        <a:lumMod val="65000"/>
                        <a:lumOff val="35000"/>
                      </a:schemeClr>
                    </a:solidFill>
                    <a:latin typeface="ONE 모바일POP" panose="00000500000000000000" pitchFamily="2" charset="-127"/>
                    <a:ea typeface="ONE 모바일POP" panose="00000500000000000000" pitchFamily="2" charset="-127"/>
                  </a:rPr>
                  <a:t>신속한 계획 수립과 </a:t>
                </a: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400" dirty="0">
                    <a:solidFill>
                      <a:schemeClr val="tx1">
                        <a:lumMod val="65000"/>
                        <a:lumOff val="35000"/>
                      </a:schemeClr>
                    </a:solidFill>
                    <a:latin typeface="ONE 모바일POP" panose="00000500000000000000" pitchFamily="2" charset="-127"/>
                    <a:ea typeface="ONE 모바일POP" panose="00000500000000000000" pitchFamily="2" charset="-127"/>
                  </a:rPr>
                  <a:t>문제사항에 맞는 </a:t>
                </a: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r>
                  <a:rPr lang="ko-KR" altLang="en-US" sz="2400" dirty="0">
                    <a:solidFill>
                      <a:schemeClr val="tx1">
                        <a:lumMod val="65000"/>
                        <a:lumOff val="35000"/>
                      </a:schemeClr>
                    </a:solidFill>
                    <a:latin typeface="ONE 모바일POP" panose="00000500000000000000" pitchFamily="2" charset="-127"/>
                    <a:ea typeface="ONE 모바일POP" panose="00000500000000000000" pitchFamily="2" charset="-127"/>
                  </a:rPr>
                  <a:t>적절한 조치</a:t>
                </a:r>
                <a:endPar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endParaRPr>
              </a:p>
              <a:p>
                <a:pPr algn="ctr"/>
                <a:br>
                  <a:rPr lang="en-US" altLang="ko-KR" sz="2400" dirty="0">
                    <a:solidFill>
                      <a:schemeClr val="tx1">
                        <a:lumMod val="65000"/>
                        <a:lumOff val="35000"/>
                      </a:schemeClr>
                    </a:solidFill>
                    <a:latin typeface="ONE 모바일POP" panose="00000500000000000000" pitchFamily="2" charset="-127"/>
                    <a:ea typeface="ONE 모바일POP" panose="00000500000000000000" pitchFamily="2" charset="-127"/>
                  </a:rPr>
                </a:br>
                <a:r>
                  <a:rPr lang="ko-KR" altLang="en-US" sz="2400" dirty="0">
                    <a:solidFill>
                      <a:schemeClr val="tx1">
                        <a:lumMod val="65000"/>
                        <a:lumOff val="35000"/>
                      </a:schemeClr>
                    </a:solidFill>
                    <a:latin typeface="ONE 모바일POP" panose="00000500000000000000" pitchFamily="2" charset="-127"/>
                    <a:ea typeface="ONE 모바일POP" panose="00000500000000000000" pitchFamily="2" charset="-127"/>
                  </a:rPr>
                  <a:t>생산률이 증가</a:t>
                </a:r>
              </a:p>
            </p:txBody>
          </p:sp>
        </p:grpSp>
        <p:sp>
          <p:nvSpPr>
            <p:cNvPr id="9" name="화살표: 아래쪽 8">
              <a:extLst>
                <a:ext uri="{FF2B5EF4-FFF2-40B4-BE49-F238E27FC236}">
                  <a16:creationId xmlns:a16="http://schemas.microsoft.com/office/drawing/2014/main" id="{280FFCC1-B278-48A0-9BCE-88EBAAF93C5E}"/>
                </a:ext>
              </a:extLst>
            </p:cNvPr>
            <p:cNvSpPr/>
            <p:nvPr/>
          </p:nvSpPr>
          <p:spPr>
            <a:xfrm>
              <a:off x="8526735" y="1828794"/>
              <a:ext cx="329045" cy="301337"/>
            </a:xfrm>
            <a:prstGeom prst="downArrow">
              <a:avLst/>
            </a:prstGeom>
            <a:solidFill>
              <a:srgbClr val="4B49AC"/>
            </a:solid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화살표: 아래쪽 21">
              <a:extLst>
                <a:ext uri="{FF2B5EF4-FFF2-40B4-BE49-F238E27FC236}">
                  <a16:creationId xmlns:a16="http://schemas.microsoft.com/office/drawing/2014/main" id="{2D98B744-94C2-49F8-8CB1-498273C0ABB0}"/>
                </a:ext>
              </a:extLst>
            </p:cNvPr>
            <p:cNvSpPr/>
            <p:nvPr/>
          </p:nvSpPr>
          <p:spPr>
            <a:xfrm>
              <a:off x="8526734" y="5113553"/>
              <a:ext cx="329045" cy="301337"/>
            </a:xfrm>
            <a:prstGeom prst="downArrow">
              <a:avLst/>
            </a:prstGeom>
            <a:solidFill>
              <a:srgbClr val="4B49AC"/>
            </a:solid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화살표: 아래쪽 22">
              <a:extLst>
                <a:ext uri="{FF2B5EF4-FFF2-40B4-BE49-F238E27FC236}">
                  <a16:creationId xmlns:a16="http://schemas.microsoft.com/office/drawing/2014/main" id="{8ED6DE39-5391-4FDF-B235-FFA75D330CF9}"/>
                </a:ext>
              </a:extLst>
            </p:cNvPr>
            <p:cNvSpPr/>
            <p:nvPr/>
          </p:nvSpPr>
          <p:spPr>
            <a:xfrm>
              <a:off x="8526735" y="3621842"/>
              <a:ext cx="329045" cy="301337"/>
            </a:xfrm>
            <a:prstGeom prst="downArrow">
              <a:avLst/>
            </a:prstGeom>
            <a:solidFill>
              <a:srgbClr val="4B49AC"/>
            </a:solid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3593786"/>
      </p:ext>
    </p:extLst>
  </p:cSld>
  <p:clrMapOvr>
    <a:masterClrMapping/>
  </p:clrMapOvr>
  <p:extLst>
    <p:ext uri="{6950BFC3-D8DA-4A85-94F7-54DA5524770B}">
      <p188:commentRel xmlns:p188="http://schemas.microsoft.com/office/powerpoint/2018/8/main" r:id="rId2"/>
    </p:ext>
  </p:extLs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Q&amp;A</a:t>
            </a: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15CA9D2A-FE72-49E9-AEFC-E92771B06FA5}"/>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117</a:t>
            </a:fld>
            <a:r>
              <a:rPr lang="en-US" altLang="ko-KR" dirty="0">
                <a:solidFill>
                  <a:prstClr val="black">
                    <a:tint val="75000"/>
                  </a:prstClr>
                </a:solidFill>
              </a:rPr>
              <a:t> /</a:t>
            </a:r>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573037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감사합니다</a:t>
            </a: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a:t>
            </a: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4847D32B-3360-4E0B-9332-8F36C3EE55B3}"/>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118</a:t>
            </a:fld>
            <a:r>
              <a:rPr lang="en-US" altLang="ko-KR" dirty="0">
                <a:solidFill>
                  <a:prstClr val="black">
                    <a:tint val="75000"/>
                  </a:prstClr>
                </a:solidFill>
              </a:rPr>
              <a:t>/</a:t>
            </a:r>
            <a:r>
              <a:rPr lang="ko-KR" altLang="en-US" dirty="0">
                <a:solidFill>
                  <a:prstClr val="black">
                    <a:tint val="75000"/>
                  </a:prstClr>
                </a:solidFill>
              </a:rPr>
              <a:t> </a:t>
            </a:r>
            <a:fld id="{BAAF555B-7E58-4FDF-83D4-B4CEA304EAF7}" type="slidenum">
              <a:rPr lang="ko-KR" altLang="en-US" smtClean="0">
                <a:solidFill>
                  <a:prstClr val="black">
                    <a:tint val="75000"/>
                  </a:prstClr>
                </a:solidFill>
              </a:rPr>
              <a:pPr/>
              <a:t>118</a:t>
            </a:fld>
            <a:endParaRPr lang="ko-KR" altLang="en-US" dirty="0">
              <a:solidFill>
                <a:prstClr val="black">
                  <a:tint val="75000"/>
                </a:prstClr>
              </a:solidFill>
            </a:endParaRPr>
          </a:p>
        </p:txBody>
      </p:sp>
    </p:spTree>
    <p:extLst>
      <p:ext uri="{BB962C8B-B14F-4D97-AF65-F5344CB8AC3E}">
        <p14:creationId xmlns:p14="http://schemas.microsoft.com/office/powerpoint/2010/main" val="315493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05 DB</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설계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논리적모델</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13" name="그림 12">
            <a:extLst>
              <a:ext uri="{FF2B5EF4-FFF2-40B4-BE49-F238E27FC236}">
                <a16:creationId xmlns:a16="http://schemas.microsoft.com/office/drawing/2014/main" id="{801FEFDE-4D93-40B8-AB16-A98455F03421}"/>
              </a:ext>
            </a:extLst>
          </p:cNvPr>
          <p:cNvPicPr>
            <a:picLocks noChangeAspect="1"/>
          </p:cNvPicPr>
          <p:nvPr/>
        </p:nvPicPr>
        <p:blipFill>
          <a:blip r:embed="rId3"/>
          <a:stretch>
            <a:fillRect/>
          </a:stretch>
        </p:blipFill>
        <p:spPr>
          <a:xfrm>
            <a:off x="1334496" y="1105406"/>
            <a:ext cx="9523008" cy="5546132"/>
          </a:xfrm>
          <a:prstGeom prst="rect">
            <a:avLst/>
          </a:prstGeom>
        </p:spPr>
      </p:pic>
      <p:sp>
        <p:nvSpPr>
          <p:cNvPr id="4" name="슬라이드 번호 개체 틀 3">
            <a:extLst>
              <a:ext uri="{FF2B5EF4-FFF2-40B4-BE49-F238E27FC236}">
                <a16:creationId xmlns:a16="http://schemas.microsoft.com/office/drawing/2014/main" id="{3528F502-D430-408C-B4E7-74C0E17251D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12</a:t>
            </a:fld>
            <a:r>
              <a:rPr lang="en-US" altLang="ko-KR" dirty="0">
                <a:solidFill>
                  <a:prstClr val="black">
                    <a:tint val="75000"/>
                  </a:prstClr>
                </a:solidFill>
              </a:rPr>
              <a:t>/118</a:t>
            </a:r>
            <a:endParaRPr lang="ko-KR" altLang="en-US" dirty="0">
              <a:solidFill>
                <a:prstClr val="black">
                  <a:tint val="75000"/>
                </a:prstClr>
              </a:solidFill>
            </a:endParaRPr>
          </a:p>
        </p:txBody>
      </p:sp>
      <p:sp>
        <p:nvSpPr>
          <p:cNvPr id="14" name="직사각형 13">
            <a:extLst>
              <a:ext uri="{FF2B5EF4-FFF2-40B4-BE49-F238E27FC236}">
                <a16:creationId xmlns:a16="http://schemas.microsoft.com/office/drawing/2014/main" id="{1275850B-84B9-4782-8AB9-2A4B0863043E}"/>
              </a:ext>
            </a:extLst>
          </p:cNvPr>
          <p:cNvSpPr/>
          <p:nvPr/>
        </p:nvSpPr>
        <p:spPr>
          <a:xfrm>
            <a:off x="1334496" y="1142551"/>
            <a:ext cx="6758470" cy="2189228"/>
          </a:xfrm>
          <a:prstGeom prst="rect">
            <a:avLst/>
          </a:prstGeom>
          <a:noFill/>
          <a:ln w="38100"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3C1D862-9B5B-4F9D-9994-13BB5E3A93B4}"/>
              </a:ext>
            </a:extLst>
          </p:cNvPr>
          <p:cNvSpPr/>
          <p:nvPr/>
        </p:nvSpPr>
        <p:spPr>
          <a:xfrm>
            <a:off x="1334496" y="3450012"/>
            <a:ext cx="2764538" cy="2906338"/>
          </a:xfrm>
          <a:prstGeom prst="rect">
            <a:avLst/>
          </a:prstGeom>
          <a:noFill/>
          <a:ln w="38100"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cxnSp>
        <p:nvCxnSpPr>
          <p:cNvPr id="18" name="연결선: 꺾임 17">
            <a:extLst>
              <a:ext uri="{FF2B5EF4-FFF2-40B4-BE49-F238E27FC236}">
                <a16:creationId xmlns:a16="http://schemas.microsoft.com/office/drawing/2014/main" id="{3FC290C7-46E7-4213-99CD-580180427104}"/>
              </a:ext>
            </a:extLst>
          </p:cNvPr>
          <p:cNvCxnSpPr>
            <a:cxnSpLocks/>
          </p:cNvCxnSpPr>
          <p:nvPr/>
        </p:nvCxnSpPr>
        <p:spPr>
          <a:xfrm>
            <a:off x="8181320" y="1142551"/>
            <a:ext cx="2691474" cy="2286449"/>
          </a:xfrm>
          <a:prstGeom prst="bentConnector3">
            <a:avLst>
              <a:gd name="adj1" fmla="val 99594"/>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106DB5AF-5F79-4667-BAB6-DA77DA274BFD}"/>
              </a:ext>
            </a:extLst>
          </p:cNvPr>
          <p:cNvCxnSpPr>
            <a:cxnSpLocks/>
          </p:cNvCxnSpPr>
          <p:nvPr/>
        </p:nvCxnSpPr>
        <p:spPr>
          <a:xfrm rot="5400000">
            <a:off x="9556691" y="3812502"/>
            <a:ext cx="1675152" cy="926474"/>
          </a:xfrm>
          <a:prstGeom prst="bentConnector3">
            <a:avLst>
              <a:gd name="adj1" fmla="val 433"/>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A4CD2CD9-ADE9-472E-978D-322FDBDE83AD}"/>
              </a:ext>
            </a:extLst>
          </p:cNvPr>
          <p:cNvCxnSpPr/>
          <p:nvPr/>
        </p:nvCxnSpPr>
        <p:spPr>
          <a:xfrm>
            <a:off x="7190458" y="4554919"/>
            <a:ext cx="2740572" cy="567559"/>
          </a:xfrm>
          <a:prstGeom prst="bentConnector3">
            <a:avLst>
              <a:gd name="adj1" fmla="val 46548"/>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F6486ADF-C95A-46A4-A50B-754266DF3DF5}"/>
              </a:ext>
            </a:extLst>
          </p:cNvPr>
          <p:cNvCxnSpPr>
            <a:cxnSpLocks/>
          </p:cNvCxnSpPr>
          <p:nvPr/>
        </p:nvCxnSpPr>
        <p:spPr>
          <a:xfrm rot="5400000">
            <a:off x="5983528" y="2357127"/>
            <a:ext cx="3412368" cy="983216"/>
          </a:xfrm>
          <a:prstGeom prst="bentConnector3">
            <a:avLst>
              <a:gd name="adj1" fmla="val 65708"/>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0F2D6E08-133B-49F9-8AAE-3C03D8260904}"/>
              </a:ext>
            </a:extLst>
          </p:cNvPr>
          <p:cNvCxnSpPr>
            <a:cxnSpLocks/>
          </p:cNvCxnSpPr>
          <p:nvPr/>
        </p:nvCxnSpPr>
        <p:spPr>
          <a:xfrm>
            <a:off x="4207486" y="3443393"/>
            <a:ext cx="4196528" cy="1186572"/>
          </a:xfrm>
          <a:prstGeom prst="bentConnector3">
            <a:avLst>
              <a:gd name="adj1" fmla="val 70036"/>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C9E15C97-ACEB-4870-B941-668411C6AEF0}"/>
              </a:ext>
            </a:extLst>
          </p:cNvPr>
          <p:cNvCxnSpPr>
            <a:cxnSpLocks/>
          </p:cNvCxnSpPr>
          <p:nvPr/>
        </p:nvCxnSpPr>
        <p:spPr>
          <a:xfrm>
            <a:off x="8404014" y="4629965"/>
            <a:ext cx="1335016" cy="594964"/>
          </a:xfrm>
          <a:prstGeom prst="bentConnector3">
            <a:avLst>
              <a:gd name="adj1" fmla="val -1173"/>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554D6B6A-00A2-42D4-AEB2-0DC23C0FFFF7}"/>
              </a:ext>
            </a:extLst>
          </p:cNvPr>
          <p:cNvCxnSpPr>
            <a:cxnSpLocks/>
          </p:cNvCxnSpPr>
          <p:nvPr/>
        </p:nvCxnSpPr>
        <p:spPr>
          <a:xfrm rot="10800000" flipV="1">
            <a:off x="6957848" y="5227690"/>
            <a:ext cx="2777518" cy="1397756"/>
          </a:xfrm>
          <a:prstGeom prst="bentConnector3">
            <a:avLst>
              <a:gd name="adj1" fmla="val -6383"/>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A599547E-2ADF-4AF0-8F6E-2A3D062F203C}"/>
              </a:ext>
            </a:extLst>
          </p:cNvPr>
          <p:cNvCxnSpPr>
            <a:cxnSpLocks/>
          </p:cNvCxnSpPr>
          <p:nvPr/>
        </p:nvCxnSpPr>
        <p:spPr>
          <a:xfrm rot="16200000" flipH="1">
            <a:off x="3999068" y="3658429"/>
            <a:ext cx="3180774" cy="2763939"/>
          </a:xfrm>
          <a:prstGeom prst="bentConnector3">
            <a:avLst>
              <a:gd name="adj1" fmla="val 88330"/>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7A3F2C2-CF8F-486E-88CF-3A9A4CAB1E6D}"/>
              </a:ext>
            </a:extLst>
          </p:cNvPr>
          <p:cNvSpPr txBox="1"/>
          <p:nvPr/>
        </p:nvSpPr>
        <p:spPr>
          <a:xfrm>
            <a:off x="276499" y="1264334"/>
            <a:ext cx="1057997" cy="400110"/>
          </a:xfrm>
          <a:prstGeom prst="rect">
            <a:avLst/>
          </a:prstGeom>
          <a:noFill/>
        </p:spPr>
        <p:txBody>
          <a:bodyPr wrap="square" rtlCol="0">
            <a:spAutoFit/>
          </a:bodyPr>
          <a:lstStyle/>
          <a:p>
            <a:r>
              <a:rPr lang="ko-KR" altLang="en-US" sz="2000">
                <a:solidFill>
                  <a:srgbClr val="F3797E"/>
                </a:solidFill>
                <a:latin typeface="ONE 모바일POP" panose="00000500000000000000" pitchFamily="2" charset="-127"/>
                <a:ea typeface="ONE 모바일POP" panose="00000500000000000000" pitchFamily="2" charset="-127"/>
              </a:rPr>
              <a:t>공통관리</a:t>
            </a:r>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sp>
        <p:nvSpPr>
          <p:cNvPr id="62" name="TextBox 61">
            <a:extLst>
              <a:ext uri="{FF2B5EF4-FFF2-40B4-BE49-F238E27FC236}">
                <a16:creationId xmlns:a16="http://schemas.microsoft.com/office/drawing/2014/main" id="{8C406EBB-21A7-4F47-AE42-DF4A650E2476}"/>
              </a:ext>
            </a:extLst>
          </p:cNvPr>
          <p:cNvSpPr txBox="1"/>
          <p:nvPr/>
        </p:nvSpPr>
        <p:spPr>
          <a:xfrm>
            <a:off x="263639" y="3495884"/>
            <a:ext cx="1179905" cy="400110"/>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설비관리</a:t>
            </a:r>
          </a:p>
        </p:txBody>
      </p:sp>
      <p:sp>
        <p:nvSpPr>
          <p:cNvPr id="63" name="TextBox 62">
            <a:extLst>
              <a:ext uri="{FF2B5EF4-FFF2-40B4-BE49-F238E27FC236}">
                <a16:creationId xmlns:a16="http://schemas.microsoft.com/office/drawing/2014/main" id="{AEEE9C69-70D2-4613-AD32-6D06DCDF6904}"/>
              </a:ext>
            </a:extLst>
          </p:cNvPr>
          <p:cNvSpPr txBox="1"/>
          <p:nvPr/>
        </p:nvSpPr>
        <p:spPr>
          <a:xfrm>
            <a:off x="9986803" y="5590585"/>
            <a:ext cx="1269776" cy="400110"/>
          </a:xfrm>
          <a:prstGeom prst="rect">
            <a:avLst/>
          </a:prstGeom>
          <a:noFill/>
        </p:spPr>
        <p:txBody>
          <a:bodyPr wrap="square" rtlCol="0">
            <a:spAutoFit/>
          </a:bodyPr>
          <a:lstStyle/>
          <a:p>
            <a:r>
              <a:rPr lang="ko-KR" altLang="en-US" sz="2000">
                <a:solidFill>
                  <a:srgbClr val="F3797E"/>
                </a:solidFill>
                <a:latin typeface="ONE 모바일POP" panose="00000500000000000000" pitchFamily="2" charset="-127"/>
                <a:ea typeface="ONE 모바일POP" panose="00000500000000000000" pitchFamily="2" charset="-127"/>
              </a:rPr>
              <a:t>생산관리</a:t>
            </a:r>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sp>
        <p:nvSpPr>
          <p:cNvPr id="64" name="TextBox 63">
            <a:extLst>
              <a:ext uri="{FF2B5EF4-FFF2-40B4-BE49-F238E27FC236}">
                <a16:creationId xmlns:a16="http://schemas.microsoft.com/office/drawing/2014/main" id="{481E109C-27D6-42F2-81EC-F3FD2AC4F2FC}"/>
              </a:ext>
            </a:extLst>
          </p:cNvPr>
          <p:cNvSpPr txBox="1"/>
          <p:nvPr/>
        </p:nvSpPr>
        <p:spPr>
          <a:xfrm>
            <a:off x="9999044" y="3506839"/>
            <a:ext cx="1172894" cy="400110"/>
          </a:xfrm>
          <a:prstGeom prst="rect">
            <a:avLst/>
          </a:prstGeom>
          <a:noFill/>
        </p:spPr>
        <p:txBody>
          <a:bodyPr wrap="square" rtlCol="0">
            <a:spAutoFit/>
          </a:bodyPr>
          <a:lstStyle/>
          <a:p>
            <a:r>
              <a:rPr lang="ko-KR" altLang="en-US" sz="2000">
                <a:solidFill>
                  <a:srgbClr val="F3797E"/>
                </a:solidFill>
                <a:latin typeface="ONE 모바일POP" panose="00000500000000000000" pitchFamily="2" charset="-127"/>
                <a:ea typeface="ONE 모바일POP" panose="00000500000000000000" pitchFamily="2" charset="-127"/>
              </a:rPr>
              <a:t>자재관리</a:t>
            </a:r>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spTree>
    <p:extLst>
      <p:ext uri="{BB962C8B-B14F-4D97-AF65-F5344CB8AC3E}">
        <p14:creationId xmlns:p14="http://schemas.microsoft.com/office/powerpoint/2010/main" val="4293332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05 DB</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설계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물리적모델</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E8ECA5EE-561A-4EAE-945F-052A294C33C6}"/>
              </a:ext>
            </a:extLst>
          </p:cNvPr>
          <p:cNvPicPr>
            <a:picLocks noChangeAspect="1"/>
          </p:cNvPicPr>
          <p:nvPr/>
        </p:nvPicPr>
        <p:blipFill>
          <a:blip r:embed="rId3"/>
          <a:stretch>
            <a:fillRect/>
          </a:stretch>
        </p:blipFill>
        <p:spPr>
          <a:xfrm>
            <a:off x="1329500" y="1106426"/>
            <a:ext cx="9533000" cy="5551952"/>
          </a:xfrm>
          <a:prstGeom prst="rect">
            <a:avLst/>
          </a:prstGeom>
        </p:spPr>
      </p:pic>
      <p:sp>
        <p:nvSpPr>
          <p:cNvPr id="4" name="슬라이드 번호 개체 틀 3">
            <a:extLst>
              <a:ext uri="{FF2B5EF4-FFF2-40B4-BE49-F238E27FC236}">
                <a16:creationId xmlns:a16="http://schemas.microsoft.com/office/drawing/2014/main" id="{CD444870-DC13-4112-8B37-15D5B3A9F7B6}"/>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13</a:t>
            </a:fld>
            <a:r>
              <a:rPr lang="en-US" altLang="ko-KR" dirty="0">
                <a:solidFill>
                  <a:prstClr val="black">
                    <a:tint val="75000"/>
                  </a:prstClr>
                </a:solidFill>
              </a:rPr>
              <a:t>/118</a:t>
            </a:r>
            <a:endParaRPr lang="ko-KR" altLang="en-US" dirty="0">
              <a:solidFill>
                <a:prstClr val="black">
                  <a:tint val="75000"/>
                </a:prstClr>
              </a:solidFill>
            </a:endParaRPr>
          </a:p>
        </p:txBody>
      </p:sp>
      <p:sp>
        <p:nvSpPr>
          <p:cNvPr id="13" name="직사각형 12">
            <a:extLst>
              <a:ext uri="{FF2B5EF4-FFF2-40B4-BE49-F238E27FC236}">
                <a16:creationId xmlns:a16="http://schemas.microsoft.com/office/drawing/2014/main" id="{B4830D71-DFB5-43EE-B01A-B9EF40340CFF}"/>
              </a:ext>
            </a:extLst>
          </p:cNvPr>
          <p:cNvSpPr/>
          <p:nvPr/>
        </p:nvSpPr>
        <p:spPr>
          <a:xfrm>
            <a:off x="1334496" y="1142551"/>
            <a:ext cx="6758470" cy="2189228"/>
          </a:xfrm>
          <a:prstGeom prst="rect">
            <a:avLst/>
          </a:prstGeom>
          <a:noFill/>
          <a:ln w="38100"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FDB5944C-1820-4147-A7A7-2109D3A79274}"/>
              </a:ext>
            </a:extLst>
          </p:cNvPr>
          <p:cNvSpPr/>
          <p:nvPr/>
        </p:nvSpPr>
        <p:spPr>
          <a:xfrm>
            <a:off x="1334496" y="3450012"/>
            <a:ext cx="2764538" cy="2906338"/>
          </a:xfrm>
          <a:prstGeom prst="rect">
            <a:avLst/>
          </a:prstGeom>
          <a:noFill/>
          <a:ln w="38100"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cxnSp>
        <p:nvCxnSpPr>
          <p:cNvPr id="15" name="연결선: 꺾임 14">
            <a:extLst>
              <a:ext uri="{FF2B5EF4-FFF2-40B4-BE49-F238E27FC236}">
                <a16:creationId xmlns:a16="http://schemas.microsoft.com/office/drawing/2014/main" id="{FF351A2D-A43E-4667-8401-D6552C75089E}"/>
              </a:ext>
            </a:extLst>
          </p:cNvPr>
          <p:cNvCxnSpPr>
            <a:cxnSpLocks/>
          </p:cNvCxnSpPr>
          <p:nvPr/>
        </p:nvCxnSpPr>
        <p:spPr>
          <a:xfrm>
            <a:off x="8181320" y="1142551"/>
            <a:ext cx="2691474" cy="2286449"/>
          </a:xfrm>
          <a:prstGeom prst="bentConnector3">
            <a:avLst>
              <a:gd name="adj1" fmla="val 99594"/>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3E88C103-B5FC-4329-9CB3-0CF5B272F1D1}"/>
              </a:ext>
            </a:extLst>
          </p:cNvPr>
          <p:cNvCxnSpPr>
            <a:cxnSpLocks/>
          </p:cNvCxnSpPr>
          <p:nvPr/>
        </p:nvCxnSpPr>
        <p:spPr>
          <a:xfrm rot="5400000">
            <a:off x="9556691" y="3812502"/>
            <a:ext cx="1675152" cy="926474"/>
          </a:xfrm>
          <a:prstGeom prst="bentConnector3">
            <a:avLst>
              <a:gd name="adj1" fmla="val 433"/>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58F53AE1-4FB9-4D66-8807-AAB32D07D78F}"/>
              </a:ext>
            </a:extLst>
          </p:cNvPr>
          <p:cNvCxnSpPr/>
          <p:nvPr/>
        </p:nvCxnSpPr>
        <p:spPr>
          <a:xfrm>
            <a:off x="7190458" y="4554919"/>
            <a:ext cx="2740572" cy="567559"/>
          </a:xfrm>
          <a:prstGeom prst="bentConnector3">
            <a:avLst>
              <a:gd name="adj1" fmla="val 46548"/>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B0128A7A-2BE1-4FC4-9DFC-CA81F565E983}"/>
              </a:ext>
            </a:extLst>
          </p:cNvPr>
          <p:cNvCxnSpPr>
            <a:cxnSpLocks/>
          </p:cNvCxnSpPr>
          <p:nvPr/>
        </p:nvCxnSpPr>
        <p:spPr>
          <a:xfrm>
            <a:off x="4207486" y="3443393"/>
            <a:ext cx="4196528" cy="1186572"/>
          </a:xfrm>
          <a:prstGeom prst="bentConnector3">
            <a:avLst>
              <a:gd name="adj1" fmla="val 70036"/>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A68FC809-DFDE-424F-B200-47A81C7C6FBD}"/>
              </a:ext>
            </a:extLst>
          </p:cNvPr>
          <p:cNvCxnSpPr>
            <a:cxnSpLocks/>
          </p:cNvCxnSpPr>
          <p:nvPr/>
        </p:nvCxnSpPr>
        <p:spPr>
          <a:xfrm rot="10800000" flipV="1">
            <a:off x="6957848" y="5227690"/>
            <a:ext cx="2777518" cy="1397756"/>
          </a:xfrm>
          <a:prstGeom prst="bentConnector3">
            <a:avLst>
              <a:gd name="adj1" fmla="val -6383"/>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B5ADA1AE-52DE-4B7E-852A-94D73BE115F4}"/>
              </a:ext>
            </a:extLst>
          </p:cNvPr>
          <p:cNvCxnSpPr>
            <a:cxnSpLocks/>
          </p:cNvCxnSpPr>
          <p:nvPr/>
        </p:nvCxnSpPr>
        <p:spPr>
          <a:xfrm rot="16200000" flipH="1">
            <a:off x="3999068" y="3658429"/>
            <a:ext cx="3180774" cy="2763939"/>
          </a:xfrm>
          <a:prstGeom prst="bentConnector3">
            <a:avLst>
              <a:gd name="adj1" fmla="val 88330"/>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8C3D9DF-9140-4671-9946-294EBE7E343A}"/>
              </a:ext>
            </a:extLst>
          </p:cNvPr>
          <p:cNvSpPr txBox="1"/>
          <p:nvPr/>
        </p:nvSpPr>
        <p:spPr>
          <a:xfrm>
            <a:off x="276499" y="1264334"/>
            <a:ext cx="1057997" cy="400110"/>
          </a:xfrm>
          <a:prstGeom prst="rect">
            <a:avLst/>
          </a:prstGeom>
          <a:noFill/>
        </p:spPr>
        <p:txBody>
          <a:bodyPr wrap="square" rtlCol="0">
            <a:spAutoFit/>
          </a:bodyPr>
          <a:lstStyle/>
          <a:p>
            <a:r>
              <a:rPr lang="ko-KR" altLang="en-US" sz="2000">
                <a:solidFill>
                  <a:srgbClr val="F3797E"/>
                </a:solidFill>
                <a:latin typeface="ONE 모바일POP" panose="00000500000000000000" pitchFamily="2" charset="-127"/>
                <a:ea typeface="ONE 모바일POP" panose="00000500000000000000" pitchFamily="2" charset="-127"/>
              </a:rPr>
              <a:t>공통관리</a:t>
            </a:r>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sp>
        <p:nvSpPr>
          <p:cNvPr id="22" name="TextBox 21">
            <a:extLst>
              <a:ext uri="{FF2B5EF4-FFF2-40B4-BE49-F238E27FC236}">
                <a16:creationId xmlns:a16="http://schemas.microsoft.com/office/drawing/2014/main" id="{54D74E76-946A-4E42-8B73-7DF188BFB9E3}"/>
              </a:ext>
            </a:extLst>
          </p:cNvPr>
          <p:cNvSpPr txBox="1"/>
          <p:nvPr/>
        </p:nvSpPr>
        <p:spPr>
          <a:xfrm>
            <a:off x="263639" y="3495884"/>
            <a:ext cx="1179905" cy="400110"/>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설비관리</a:t>
            </a:r>
          </a:p>
        </p:txBody>
      </p:sp>
      <p:sp>
        <p:nvSpPr>
          <p:cNvPr id="23" name="TextBox 22">
            <a:extLst>
              <a:ext uri="{FF2B5EF4-FFF2-40B4-BE49-F238E27FC236}">
                <a16:creationId xmlns:a16="http://schemas.microsoft.com/office/drawing/2014/main" id="{21E41C6D-E49C-4388-886C-BCAEAF1BC693}"/>
              </a:ext>
            </a:extLst>
          </p:cNvPr>
          <p:cNvSpPr txBox="1"/>
          <p:nvPr/>
        </p:nvSpPr>
        <p:spPr>
          <a:xfrm>
            <a:off x="9986803" y="5590585"/>
            <a:ext cx="1269776" cy="400110"/>
          </a:xfrm>
          <a:prstGeom prst="rect">
            <a:avLst/>
          </a:prstGeom>
          <a:noFill/>
        </p:spPr>
        <p:txBody>
          <a:bodyPr wrap="square" rtlCol="0">
            <a:spAutoFit/>
          </a:bodyPr>
          <a:lstStyle/>
          <a:p>
            <a:r>
              <a:rPr lang="ko-KR" altLang="en-US" sz="2000">
                <a:solidFill>
                  <a:srgbClr val="F3797E"/>
                </a:solidFill>
                <a:latin typeface="ONE 모바일POP" panose="00000500000000000000" pitchFamily="2" charset="-127"/>
                <a:ea typeface="ONE 모바일POP" panose="00000500000000000000" pitchFamily="2" charset="-127"/>
              </a:rPr>
              <a:t>생산관리</a:t>
            </a:r>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sp>
        <p:nvSpPr>
          <p:cNvPr id="25" name="TextBox 24">
            <a:extLst>
              <a:ext uri="{FF2B5EF4-FFF2-40B4-BE49-F238E27FC236}">
                <a16:creationId xmlns:a16="http://schemas.microsoft.com/office/drawing/2014/main" id="{C1B3F761-257F-4894-B351-F4D5A02273A3}"/>
              </a:ext>
            </a:extLst>
          </p:cNvPr>
          <p:cNvSpPr txBox="1"/>
          <p:nvPr/>
        </p:nvSpPr>
        <p:spPr>
          <a:xfrm>
            <a:off x="9999044" y="3506839"/>
            <a:ext cx="1172894" cy="400110"/>
          </a:xfrm>
          <a:prstGeom prst="rect">
            <a:avLst/>
          </a:prstGeom>
          <a:noFill/>
        </p:spPr>
        <p:txBody>
          <a:bodyPr wrap="square" rtlCol="0">
            <a:spAutoFit/>
          </a:bodyPr>
          <a:lstStyle/>
          <a:p>
            <a:r>
              <a:rPr lang="ko-KR" altLang="en-US" sz="2000">
                <a:solidFill>
                  <a:srgbClr val="F3797E"/>
                </a:solidFill>
                <a:latin typeface="ONE 모바일POP" panose="00000500000000000000" pitchFamily="2" charset="-127"/>
                <a:ea typeface="ONE 모바일POP" panose="00000500000000000000" pitchFamily="2" charset="-127"/>
              </a:rPr>
              <a:t>자재관리</a:t>
            </a:r>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cxnSp>
        <p:nvCxnSpPr>
          <p:cNvPr id="26" name="연결선: 꺾임 25">
            <a:extLst>
              <a:ext uri="{FF2B5EF4-FFF2-40B4-BE49-F238E27FC236}">
                <a16:creationId xmlns:a16="http://schemas.microsoft.com/office/drawing/2014/main" id="{13061BD3-4113-49B8-A7BA-7709B67A0B3D}"/>
              </a:ext>
            </a:extLst>
          </p:cNvPr>
          <p:cNvCxnSpPr>
            <a:cxnSpLocks/>
          </p:cNvCxnSpPr>
          <p:nvPr/>
        </p:nvCxnSpPr>
        <p:spPr>
          <a:xfrm>
            <a:off x="8404014" y="4629965"/>
            <a:ext cx="1335016" cy="594964"/>
          </a:xfrm>
          <a:prstGeom prst="bentConnector3">
            <a:avLst>
              <a:gd name="adj1" fmla="val -1173"/>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02810F0A-A474-41ED-B72C-377C5C621BD9}"/>
              </a:ext>
            </a:extLst>
          </p:cNvPr>
          <p:cNvCxnSpPr>
            <a:cxnSpLocks/>
          </p:cNvCxnSpPr>
          <p:nvPr/>
        </p:nvCxnSpPr>
        <p:spPr>
          <a:xfrm rot="5400000">
            <a:off x="5983528" y="2357127"/>
            <a:ext cx="3412368" cy="983216"/>
          </a:xfrm>
          <a:prstGeom prst="bentConnector3">
            <a:avLst>
              <a:gd name="adj1" fmla="val 65708"/>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951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06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화면구현 </a:t>
            </a: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로그인 </a:t>
            </a:r>
            <a:endPar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2DCDCC5E-9B98-496E-B57E-78E4BB082FDC}"/>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14</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69270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err="1">
                  <a:ln w="19050">
                    <a:noFill/>
                  </a:ln>
                  <a:solidFill>
                    <a:prstClr val="black">
                      <a:lumMod val="65000"/>
                      <a:lumOff val="35000"/>
                    </a:prstClr>
                  </a:solidFill>
                  <a:latin typeface="ONE 모바일POP" panose="00000500000000000000" pitchFamily="2" charset="-127"/>
                  <a:ea typeface="ONE 모바일POP" panose="00000500000000000000" pitchFamily="2" charset="-127"/>
                </a:rPr>
                <a:t>로그인화면</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7" name="그림 6">
            <a:extLst>
              <a:ext uri="{FF2B5EF4-FFF2-40B4-BE49-F238E27FC236}">
                <a16:creationId xmlns:a16="http://schemas.microsoft.com/office/drawing/2014/main" id="{1CFD27E9-9AEA-44E2-84A3-90B30495B07E}"/>
              </a:ext>
            </a:extLst>
          </p:cNvPr>
          <p:cNvPicPr>
            <a:picLocks noChangeAspect="1"/>
          </p:cNvPicPr>
          <p:nvPr/>
        </p:nvPicPr>
        <p:blipFill>
          <a:blip r:embed="rId3"/>
          <a:stretch>
            <a:fillRect/>
          </a:stretch>
        </p:blipFill>
        <p:spPr>
          <a:xfrm>
            <a:off x="642044" y="1217922"/>
            <a:ext cx="10907912" cy="5322052"/>
          </a:xfrm>
          <a:prstGeom prst="rect">
            <a:avLst/>
          </a:prstGeom>
        </p:spPr>
      </p:pic>
      <p:sp>
        <p:nvSpPr>
          <p:cNvPr id="4" name="슬라이드 번호 개체 틀 3">
            <a:extLst>
              <a:ext uri="{FF2B5EF4-FFF2-40B4-BE49-F238E27FC236}">
                <a16:creationId xmlns:a16="http://schemas.microsoft.com/office/drawing/2014/main" id="{12B1EFCB-B5E8-419E-AB41-1D0B6D9D6E98}"/>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15</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16486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err="1">
                  <a:ln w="19050">
                    <a:noFill/>
                  </a:ln>
                  <a:solidFill>
                    <a:prstClr val="black">
                      <a:lumMod val="65000"/>
                      <a:lumOff val="35000"/>
                    </a:prstClr>
                  </a:solidFill>
                  <a:latin typeface="ONE 모바일POP" panose="00000500000000000000" pitchFamily="2" charset="-127"/>
                  <a:ea typeface="ONE 모바일POP" panose="00000500000000000000" pitchFamily="2" charset="-127"/>
                </a:rPr>
                <a:t>로그인화면</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6EB0BEEA-496E-4A52-B5FC-79D79C46F8C5}"/>
              </a:ext>
            </a:extLst>
          </p:cNvPr>
          <p:cNvPicPr>
            <a:picLocks noChangeAspect="1"/>
          </p:cNvPicPr>
          <p:nvPr/>
        </p:nvPicPr>
        <p:blipFill>
          <a:blip r:embed="rId3"/>
          <a:stretch>
            <a:fillRect/>
          </a:stretch>
        </p:blipFill>
        <p:spPr>
          <a:xfrm>
            <a:off x="3304785" y="1647576"/>
            <a:ext cx="5582429" cy="3562847"/>
          </a:xfrm>
          <a:prstGeom prst="rect">
            <a:avLst/>
          </a:prstGeom>
        </p:spPr>
      </p:pic>
      <p:sp>
        <p:nvSpPr>
          <p:cNvPr id="4" name="슬라이드 번호 개체 틀 3">
            <a:extLst>
              <a:ext uri="{FF2B5EF4-FFF2-40B4-BE49-F238E27FC236}">
                <a16:creationId xmlns:a16="http://schemas.microsoft.com/office/drawing/2014/main" id="{B4D71031-6CB3-4FB6-A748-A07DBDD726E3}"/>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16</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52821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err="1">
                  <a:ln w="19050">
                    <a:noFill/>
                  </a:ln>
                  <a:solidFill>
                    <a:prstClr val="black">
                      <a:lumMod val="65000"/>
                      <a:lumOff val="35000"/>
                    </a:prstClr>
                  </a:solidFill>
                  <a:latin typeface="ONE 모바일POP" panose="00000500000000000000" pitchFamily="2" charset="-127"/>
                  <a:ea typeface="ONE 모바일POP" panose="00000500000000000000" pitchFamily="2" charset="-127"/>
                </a:rPr>
                <a:t>로그인화면</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6C995FF0-6F5A-421B-A7CE-6DA07A71DAA9}"/>
              </a:ext>
            </a:extLst>
          </p:cNvPr>
          <p:cNvPicPr>
            <a:picLocks noChangeAspect="1"/>
          </p:cNvPicPr>
          <p:nvPr/>
        </p:nvPicPr>
        <p:blipFill rotWithShape="1">
          <a:blip r:embed="rId3"/>
          <a:srcRect l="1612"/>
          <a:stretch/>
        </p:blipFill>
        <p:spPr>
          <a:xfrm>
            <a:off x="414331" y="1134332"/>
            <a:ext cx="1665646" cy="5410200"/>
          </a:xfrm>
          <a:prstGeom prst="rect">
            <a:avLst/>
          </a:prstGeom>
        </p:spPr>
      </p:pic>
      <p:pic>
        <p:nvPicPr>
          <p:cNvPr id="14" name="그림 13">
            <a:extLst>
              <a:ext uri="{FF2B5EF4-FFF2-40B4-BE49-F238E27FC236}">
                <a16:creationId xmlns:a16="http://schemas.microsoft.com/office/drawing/2014/main" id="{59CF75F5-46C2-423A-B614-9F3439956F09}"/>
              </a:ext>
            </a:extLst>
          </p:cNvPr>
          <p:cNvPicPr>
            <a:picLocks noChangeAspect="1"/>
          </p:cNvPicPr>
          <p:nvPr/>
        </p:nvPicPr>
        <p:blipFill>
          <a:blip r:embed="rId4"/>
          <a:stretch>
            <a:fillRect/>
          </a:stretch>
        </p:blipFill>
        <p:spPr>
          <a:xfrm>
            <a:off x="3740257" y="1134332"/>
            <a:ext cx="1696099" cy="2362941"/>
          </a:xfrm>
          <a:prstGeom prst="rect">
            <a:avLst/>
          </a:prstGeom>
        </p:spPr>
      </p:pic>
      <p:pic>
        <p:nvPicPr>
          <p:cNvPr id="16" name="그림 15">
            <a:extLst>
              <a:ext uri="{FF2B5EF4-FFF2-40B4-BE49-F238E27FC236}">
                <a16:creationId xmlns:a16="http://schemas.microsoft.com/office/drawing/2014/main" id="{729214A4-DF6D-499B-A858-FCB8BBB48EA1}"/>
              </a:ext>
            </a:extLst>
          </p:cNvPr>
          <p:cNvPicPr>
            <a:picLocks noChangeAspect="1"/>
          </p:cNvPicPr>
          <p:nvPr/>
        </p:nvPicPr>
        <p:blipFill>
          <a:blip r:embed="rId5"/>
          <a:stretch>
            <a:fillRect/>
          </a:stretch>
        </p:blipFill>
        <p:spPr>
          <a:xfrm>
            <a:off x="5345344" y="1142551"/>
            <a:ext cx="1630185" cy="3539035"/>
          </a:xfrm>
          <a:prstGeom prst="rect">
            <a:avLst/>
          </a:prstGeom>
        </p:spPr>
      </p:pic>
      <p:pic>
        <p:nvPicPr>
          <p:cNvPr id="18" name="그림 17">
            <a:extLst>
              <a:ext uri="{FF2B5EF4-FFF2-40B4-BE49-F238E27FC236}">
                <a16:creationId xmlns:a16="http://schemas.microsoft.com/office/drawing/2014/main" id="{CA6BAF05-A9FB-4786-8363-316AB9C01422}"/>
              </a:ext>
            </a:extLst>
          </p:cNvPr>
          <p:cNvPicPr>
            <a:picLocks noChangeAspect="1"/>
          </p:cNvPicPr>
          <p:nvPr/>
        </p:nvPicPr>
        <p:blipFill>
          <a:blip r:embed="rId6"/>
          <a:stretch>
            <a:fillRect/>
          </a:stretch>
        </p:blipFill>
        <p:spPr>
          <a:xfrm>
            <a:off x="2085497" y="1134332"/>
            <a:ext cx="1665646" cy="5147710"/>
          </a:xfrm>
          <a:prstGeom prst="rect">
            <a:avLst/>
          </a:prstGeom>
        </p:spPr>
      </p:pic>
      <p:pic>
        <p:nvPicPr>
          <p:cNvPr id="20" name="그림 19">
            <a:extLst>
              <a:ext uri="{FF2B5EF4-FFF2-40B4-BE49-F238E27FC236}">
                <a16:creationId xmlns:a16="http://schemas.microsoft.com/office/drawing/2014/main" id="{7D882E9F-F054-4802-BE6D-ED57481FDFF4}"/>
              </a:ext>
            </a:extLst>
          </p:cNvPr>
          <p:cNvPicPr>
            <a:picLocks noChangeAspect="1"/>
          </p:cNvPicPr>
          <p:nvPr/>
        </p:nvPicPr>
        <p:blipFill>
          <a:blip r:embed="rId7"/>
          <a:stretch>
            <a:fillRect/>
          </a:stretch>
        </p:blipFill>
        <p:spPr>
          <a:xfrm>
            <a:off x="6933284" y="1142551"/>
            <a:ext cx="1630185" cy="2469557"/>
          </a:xfrm>
          <a:prstGeom prst="rect">
            <a:avLst/>
          </a:prstGeom>
        </p:spPr>
      </p:pic>
      <p:pic>
        <p:nvPicPr>
          <p:cNvPr id="22" name="그림 21">
            <a:extLst>
              <a:ext uri="{FF2B5EF4-FFF2-40B4-BE49-F238E27FC236}">
                <a16:creationId xmlns:a16="http://schemas.microsoft.com/office/drawing/2014/main" id="{566F8F1B-9A60-4AB8-834C-BC12A31F8F4C}"/>
              </a:ext>
            </a:extLst>
          </p:cNvPr>
          <p:cNvPicPr>
            <a:picLocks noChangeAspect="1"/>
          </p:cNvPicPr>
          <p:nvPr/>
        </p:nvPicPr>
        <p:blipFill>
          <a:blip r:embed="rId8"/>
          <a:stretch>
            <a:fillRect/>
          </a:stretch>
        </p:blipFill>
        <p:spPr>
          <a:xfrm>
            <a:off x="8522376" y="1134332"/>
            <a:ext cx="1606389" cy="2792221"/>
          </a:xfrm>
          <a:prstGeom prst="rect">
            <a:avLst/>
          </a:prstGeom>
        </p:spPr>
      </p:pic>
      <p:pic>
        <p:nvPicPr>
          <p:cNvPr id="25" name="그림 24">
            <a:extLst>
              <a:ext uri="{FF2B5EF4-FFF2-40B4-BE49-F238E27FC236}">
                <a16:creationId xmlns:a16="http://schemas.microsoft.com/office/drawing/2014/main" id="{9D02485A-F6AF-4A55-B060-C1E195DADFA4}"/>
              </a:ext>
            </a:extLst>
          </p:cNvPr>
          <p:cNvPicPr>
            <a:picLocks noChangeAspect="1"/>
          </p:cNvPicPr>
          <p:nvPr/>
        </p:nvPicPr>
        <p:blipFill>
          <a:blip r:embed="rId9"/>
          <a:stretch>
            <a:fillRect/>
          </a:stretch>
        </p:blipFill>
        <p:spPr>
          <a:xfrm>
            <a:off x="10110316" y="1134332"/>
            <a:ext cx="1625421" cy="2227948"/>
          </a:xfrm>
          <a:prstGeom prst="rect">
            <a:avLst/>
          </a:prstGeom>
        </p:spPr>
      </p:pic>
      <p:sp>
        <p:nvSpPr>
          <p:cNvPr id="27" name="TextBox 26">
            <a:extLst>
              <a:ext uri="{FF2B5EF4-FFF2-40B4-BE49-F238E27FC236}">
                <a16:creationId xmlns:a16="http://schemas.microsoft.com/office/drawing/2014/main" id="{991291F2-AE01-4438-9C52-39ED4DA5596C}"/>
              </a:ext>
            </a:extLst>
          </p:cNvPr>
          <p:cNvSpPr txBox="1"/>
          <p:nvPr/>
        </p:nvSpPr>
        <p:spPr>
          <a:xfrm>
            <a:off x="6096000" y="4593742"/>
            <a:ext cx="5334000" cy="1938992"/>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로그인한 사용자의 권한에 따라 다르게 보이는 메뉴</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관리자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생산관리자</a:t>
            </a:r>
            <a:r>
              <a:rPr lang="en-US" altLang="ko-KR" sz="2000" dirty="0">
                <a:solidFill>
                  <a:srgbClr val="F3797E"/>
                </a:solidFill>
                <a:latin typeface="ONE 모바일POP" panose="00000500000000000000" pitchFamily="2" charset="-127"/>
                <a:ea typeface="ONE 모바일POP" panose="00000500000000000000" pitchFamily="2" charset="-127"/>
              </a:rPr>
              <a:t> / </a:t>
            </a:r>
            <a:r>
              <a:rPr lang="ko-KR" altLang="en-US" sz="2000" dirty="0">
                <a:solidFill>
                  <a:srgbClr val="F3797E"/>
                </a:solidFill>
                <a:latin typeface="ONE 모바일POP" panose="00000500000000000000" pitchFamily="2" charset="-127"/>
                <a:ea typeface="ONE 모바일POP" panose="00000500000000000000" pitchFamily="2" charset="-127"/>
              </a:rPr>
              <a:t>생산직원</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자재관리자 </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자재직원</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설비관리자 </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설비직원</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err="1">
                <a:solidFill>
                  <a:srgbClr val="F3797E"/>
                </a:solidFill>
                <a:latin typeface="ONE 모바일POP" panose="00000500000000000000" pitchFamily="2" charset="-127"/>
                <a:ea typeface="ONE 모바일POP" panose="00000500000000000000" pitchFamily="2" charset="-127"/>
              </a:rPr>
              <a:t>으로</a:t>
            </a:r>
            <a:r>
              <a:rPr lang="ko-KR" altLang="en-US" sz="2000" dirty="0">
                <a:solidFill>
                  <a:srgbClr val="F3797E"/>
                </a:solidFill>
                <a:latin typeface="ONE 모바일POP" panose="00000500000000000000" pitchFamily="2" charset="-127"/>
                <a:ea typeface="ONE 모바일POP" panose="00000500000000000000" pitchFamily="2" charset="-127"/>
              </a:rPr>
              <a:t> 다른 메뉴를 확인할 수 있음</a:t>
            </a:r>
            <a:endParaRPr lang="en-US" altLang="ko-KR" sz="2000" dirty="0">
              <a:solidFill>
                <a:srgbClr val="F3797E"/>
              </a:solidFill>
              <a:latin typeface="ONE 모바일POP" panose="00000500000000000000" pitchFamily="2" charset="-127"/>
              <a:ea typeface="ONE 모바일POP" panose="00000500000000000000" pitchFamily="2" charset="-127"/>
            </a:endParaRPr>
          </a:p>
        </p:txBody>
      </p:sp>
      <p:sp>
        <p:nvSpPr>
          <p:cNvPr id="4" name="슬라이드 번호 개체 틀 3">
            <a:extLst>
              <a:ext uri="{FF2B5EF4-FFF2-40B4-BE49-F238E27FC236}">
                <a16:creationId xmlns:a16="http://schemas.microsoft.com/office/drawing/2014/main" id="{8E53DE33-6838-436D-856B-41FE2088C0B0}"/>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17</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478337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06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화면구현 </a:t>
            </a: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사용자관리 </a:t>
            </a:r>
            <a:endPar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9E0272BF-5521-4229-B980-C1BC12773254}"/>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18</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94592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3" name="그룹 2"/>
          <p:cNvGrpSpPr/>
          <p:nvPr/>
        </p:nvGrpSpPr>
        <p:grpSpPr>
          <a:xfrm>
            <a:off x="0" y="8389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권한관리</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grpSp>
        <p:nvGrpSpPr>
          <p:cNvPr id="15" name="그룹 14">
            <a:extLst>
              <a:ext uri="{FF2B5EF4-FFF2-40B4-BE49-F238E27FC236}">
                <a16:creationId xmlns:a16="http://schemas.microsoft.com/office/drawing/2014/main" id="{648C8EAE-BAF4-43DC-BA15-27AC451A4BF2}"/>
              </a:ext>
            </a:extLst>
          </p:cNvPr>
          <p:cNvGrpSpPr/>
          <p:nvPr/>
        </p:nvGrpSpPr>
        <p:grpSpPr>
          <a:xfrm>
            <a:off x="367673" y="1218222"/>
            <a:ext cx="11607160" cy="5462827"/>
            <a:chOff x="367673" y="1218222"/>
            <a:chExt cx="11607160" cy="5462827"/>
          </a:xfrm>
        </p:grpSpPr>
        <p:pic>
          <p:nvPicPr>
            <p:cNvPr id="6" name="그림 5">
              <a:extLst>
                <a:ext uri="{FF2B5EF4-FFF2-40B4-BE49-F238E27FC236}">
                  <a16:creationId xmlns:a16="http://schemas.microsoft.com/office/drawing/2014/main" id="{777844A2-138B-458C-9D9D-0F4BE13F220B}"/>
                </a:ext>
              </a:extLst>
            </p:cNvPr>
            <p:cNvPicPr>
              <a:picLocks noChangeAspect="1"/>
            </p:cNvPicPr>
            <p:nvPr/>
          </p:nvPicPr>
          <p:blipFill>
            <a:blip r:embed="rId3"/>
            <a:stretch>
              <a:fillRect/>
            </a:stretch>
          </p:blipFill>
          <p:spPr>
            <a:xfrm>
              <a:off x="367673" y="1218222"/>
              <a:ext cx="8241195" cy="5315822"/>
            </a:xfrm>
            <a:prstGeom prst="rect">
              <a:avLst/>
            </a:prstGeom>
          </p:spPr>
        </p:pic>
        <p:pic>
          <p:nvPicPr>
            <p:cNvPr id="9" name="그림 8">
              <a:extLst>
                <a:ext uri="{FF2B5EF4-FFF2-40B4-BE49-F238E27FC236}">
                  <a16:creationId xmlns:a16="http://schemas.microsoft.com/office/drawing/2014/main" id="{E999025B-F515-4C4A-B22E-D546F9487765}"/>
                </a:ext>
              </a:extLst>
            </p:cNvPr>
            <p:cNvPicPr>
              <a:picLocks noChangeAspect="1"/>
            </p:cNvPicPr>
            <p:nvPr/>
          </p:nvPicPr>
          <p:blipFill>
            <a:blip r:embed="rId4"/>
            <a:stretch>
              <a:fillRect/>
            </a:stretch>
          </p:blipFill>
          <p:spPr>
            <a:xfrm>
              <a:off x="4085439" y="1246116"/>
              <a:ext cx="6350467" cy="5434933"/>
            </a:xfrm>
            <a:prstGeom prst="rect">
              <a:avLst/>
            </a:prstGeom>
          </p:spPr>
        </p:pic>
        <p:pic>
          <p:nvPicPr>
            <p:cNvPr id="13" name="그림 12">
              <a:extLst>
                <a:ext uri="{FF2B5EF4-FFF2-40B4-BE49-F238E27FC236}">
                  <a16:creationId xmlns:a16="http://schemas.microsoft.com/office/drawing/2014/main" id="{06787D44-F52D-4B09-8E55-6EAC347E1307}"/>
                </a:ext>
              </a:extLst>
            </p:cNvPr>
            <p:cNvPicPr>
              <a:picLocks noChangeAspect="1"/>
            </p:cNvPicPr>
            <p:nvPr/>
          </p:nvPicPr>
          <p:blipFill rotWithShape="1">
            <a:blip r:embed="rId5"/>
            <a:srcRect r="5920"/>
            <a:stretch/>
          </p:blipFill>
          <p:spPr>
            <a:xfrm>
              <a:off x="6097347" y="1259997"/>
              <a:ext cx="5877486" cy="4973023"/>
            </a:xfrm>
            <a:prstGeom prst="rect">
              <a:avLst/>
            </a:prstGeom>
          </p:spPr>
        </p:pic>
      </p:grpSp>
      <p:sp>
        <p:nvSpPr>
          <p:cNvPr id="4" name="슬라이드 번호 개체 틀 3">
            <a:extLst>
              <a:ext uri="{FF2B5EF4-FFF2-40B4-BE49-F238E27FC236}">
                <a16:creationId xmlns:a16="http://schemas.microsoft.com/office/drawing/2014/main" id="{30C43CFF-075E-4C08-BB6D-51E00051927D}"/>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19</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689346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9FE"/>
        </a:solidFill>
        <a:effectLst/>
      </p:bgPr>
    </p:bg>
    <p:spTree>
      <p:nvGrpSpPr>
        <p:cNvPr id="1" name=""/>
        <p:cNvGrpSpPr/>
        <p:nvPr/>
      </p:nvGrpSpPr>
      <p:grpSpPr>
        <a:xfrm>
          <a:off x="0" y="0"/>
          <a:ext cx="0" cy="0"/>
          <a:chOff x="0" y="0"/>
          <a:chExt cx="0" cy="0"/>
        </a:xfrm>
      </p:grpSpPr>
      <p:sp>
        <p:nvSpPr>
          <p:cNvPr id="4" name="사각형: 둥근 위쪽 모서리 3">
            <a:extLst>
              <a:ext uri="{FF2B5EF4-FFF2-40B4-BE49-F238E27FC236}">
                <a16:creationId xmlns:a16="http://schemas.microsoft.com/office/drawing/2014/main" id="{95D28009-A95B-4F28-90A2-149496921A4F}"/>
              </a:ext>
            </a:extLst>
          </p:cNvPr>
          <p:cNvSpPr/>
          <p:nvPr/>
        </p:nvSpPr>
        <p:spPr>
          <a:xfrm>
            <a:off x="4286250" y="2021429"/>
            <a:ext cx="3619500" cy="3556295"/>
          </a:xfrm>
          <a:prstGeom prst="round2SameRect">
            <a:avLst>
              <a:gd name="adj1" fmla="val 7116"/>
              <a:gd name="adj2" fmla="val 0"/>
            </a:avLst>
          </a:prstGeom>
          <a:solidFill>
            <a:srgbClr val="4B49AC"/>
          </a:solidFill>
          <a:ln w="412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756000" rtlCol="0" anchor="t"/>
          <a:lstStyle/>
          <a:p>
            <a:pPr algn="ctr">
              <a:defRPr/>
            </a:pPr>
            <a:endParaRPr lang="en-US" altLang="ko-KR" sz="1600" dirty="0">
              <a:solidFill>
                <a:prstClr val="white"/>
              </a:solidFill>
              <a:latin typeface="ONE 모바일POP" panose="00000500000000000000" pitchFamily="2" charset="-127"/>
              <a:ea typeface="ONE 모바일POP" panose="00000500000000000000" pitchFamily="2" charset="-127"/>
            </a:endParaRPr>
          </a:p>
          <a:p>
            <a:pPr algn="ctr">
              <a:defRPr/>
            </a:pPr>
            <a:endParaRPr lang="en-US" altLang="ko-KR" sz="1600" dirty="0">
              <a:solidFill>
                <a:prstClr val="white"/>
              </a:solidFill>
              <a:latin typeface="ONE 모바일POP" panose="00000500000000000000" pitchFamily="2" charset="-127"/>
              <a:ea typeface="ONE 모바일POP" panose="00000500000000000000" pitchFamily="2" charset="-127"/>
            </a:endParaRPr>
          </a:p>
          <a:p>
            <a:pPr algn="ctr">
              <a:defRPr/>
            </a:pPr>
            <a:endParaRPr lang="en-US" altLang="ko-KR" sz="1600" dirty="0">
              <a:solidFill>
                <a:prstClr val="white"/>
              </a:solidFill>
              <a:latin typeface="ONE 모바일POP" panose="00000500000000000000" pitchFamily="2" charset="-127"/>
              <a:ea typeface="ONE 모바일POP" panose="00000500000000000000" pitchFamily="2" charset="-127"/>
            </a:endParaRPr>
          </a:p>
          <a:p>
            <a:pPr algn="ctr">
              <a:defRPr/>
            </a:pPr>
            <a:endParaRPr lang="en-US" altLang="ko-KR" sz="1600" dirty="0">
              <a:solidFill>
                <a:prstClr val="white"/>
              </a:solidFill>
              <a:latin typeface="ONE 모바일POP" panose="00000500000000000000" pitchFamily="2" charset="-127"/>
              <a:ea typeface="ONE 모바일POP" panose="00000500000000000000" pitchFamily="2" charset="-127"/>
            </a:endParaRPr>
          </a:p>
          <a:p>
            <a:pPr algn="ctr">
              <a:defRPr/>
            </a:pPr>
            <a:endParaRPr lang="en-US" altLang="ko-KR" sz="1600" dirty="0">
              <a:solidFill>
                <a:prstClr val="white"/>
              </a:solidFill>
              <a:latin typeface="ONE 모바일POP" panose="00000500000000000000" pitchFamily="2" charset="-127"/>
              <a:ea typeface="ONE 모바일POP" panose="00000500000000000000" pitchFamily="2" charset="-127"/>
            </a:endParaRPr>
          </a:p>
          <a:p>
            <a:pPr algn="ctr">
              <a:defRPr/>
            </a:pPr>
            <a:endParaRPr lang="en-US" altLang="ko-KR" sz="1400" dirty="0">
              <a:solidFill>
                <a:prstClr val="white"/>
              </a:solidFill>
              <a:latin typeface="ONE 모바일POP" panose="00000500000000000000" pitchFamily="2" charset="-127"/>
              <a:ea typeface="ONE 모바일POP" panose="00000500000000000000" pitchFamily="2" charset="-127"/>
            </a:endParaRPr>
          </a:p>
          <a:p>
            <a:pPr algn="ctr">
              <a:defRPr/>
            </a:pPr>
            <a:endParaRPr lang="en-US" altLang="ko-KR" sz="1600" dirty="0">
              <a:solidFill>
                <a:prstClr val="white"/>
              </a:solidFill>
              <a:latin typeface="ONE 모바일POP" panose="00000500000000000000" pitchFamily="2" charset="-127"/>
              <a:ea typeface="ONE 모바일POP" panose="00000500000000000000" pitchFamily="2" charset="-127"/>
            </a:endParaRPr>
          </a:p>
          <a:p>
            <a:pPr algn="ctr">
              <a:defRPr/>
            </a:pPr>
            <a:r>
              <a:rPr lang="ko-KR" altLang="en-US" sz="1600" dirty="0">
                <a:solidFill>
                  <a:prstClr val="white"/>
                </a:solidFill>
                <a:latin typeface="ONE 모바일POP" panose="00000500000000000000" pitchFamily="2" charset="-127"/>
                <a:ea typeface="ONE 모바일POP" panose="00000500000000000000" pitchFamily="2" charset="-127"/>
              </a:rPr>
              <a:t>팀장</a:t>
            </a:r>
            <a:r>
              <a:rPr lang="en-US" altLang="ko-KR" sz="1600" dirty="0">
                <a:solidFill>
                  <a:prstClr val="white"/>
                </a:solidFill>
                <a:latin typeface="ONE 모바일POP" panose="00000500000000000000" pitchFamily="2" charset="-127"/>
                <a:ea typeface="ONE 모바일POP" panose="00000500000000000000" pitchFamily="2" charset="-127"/>
              </a:rPr>
              <a:t> - </a:t>
            </a:r>
            <a:r>
              <a:rPr lang="ko-KR" altLang="en-US" sz="1600" dirty="0">
                <a:solidFill>
                  <a:prstClr val="white"/>
                </a:solidFill>
                <a:latin typeface="ONE 모바일POP" panose="00000500000000000000" pitchFamily="2" charset="-127"/>
                <a:ea typeface="ONE 모바일POP" panose="00000500000000000000" pitchFamily="2" charset="-127"/>
              </a:rPr>
              <a:t>윤희성</a:t>
            </a:r>
            <a:endParaRPr lang="en-US" altLang="ko-KR" sz="1600" dirty="0">
              <a:solidFill>
                <a:prstClr val="white"/>
              </a:solidFill>
              <a:latin typeface="ONE 모바일POP" panose="00000500000000000000" pitchFamily="2" charset="-127"/>
              <a:ea typeface="ONE 모바일POP" panose="00000500000000000000" pitchFamily="2" charset="-127"/>
            </a:endParaRPr>
          </a:p>
          <a:p>
            <a:pPr algn="ctr">
              <a:defRPr/>
            </a:pPr>
            <a:r>
              <a:rPr lang="ko-KR" altLang="en-US" sz="1600" dirty="0" err="1">
                <a:solidFill>
                  <a:prstClr val="white"/>
                </a:solidFill>
                <a:latin typeface="ONE 모바일POP" panose="00000500000000000000" pitchFamily="2" charset="-127"/>
                <a:ea typeface="ONE 모바일POP" panose="00000500000000000000" pitchFamily="2" charset="-127"/>
              </a:rPr>
              <a:t>부팀장</a:t>
            </a:r>
            <a:r>
              <a:rPr lang="ko-KR" altLang="en-US" sz="1600" dirty="0">
                <a:solidFill>
                  <a:prstClr val="white"/>
                </a:solidFill>
                <a:latin typeface="ONE 모바일POP" panose="00000500000000000000" pitchFamily="2" charset="-127"/>
                <a:ea typeface="ONE 모바일POP" panose="00000500000000000000" pitchFamily="2" charset="-127"/>
              </a:rPr>
              <a:t> </a:t>
            </a:r>
            <a:r>
              <a:rPr lang="en-US" altLang="ko-KR" sz="1600" dirty="0">
                <a:solidFill>
                  <a:prstClr val="white"/>
                </a:solidFill>
                <a:latin typeface="ONE 모바일POP" panose="00000500000000000000" pitchFamily="2" charset="-127"/>
                <a:ea typeface="ONE 모바일POP" panose="00000500000000000000" pitchFamily="2" charset="-127"/>
              </a:rPr>
              <a:t>- </a:t>
            </a:r>
            <a:r>
              <a:rPr lang="ko-KR" altLang="en-US" sz="1600" dirty="0">
                <a:solidFill>
                  <a:prstClr val="white"/>
                </a:solidFill>
                <a:latin typeface="ONE 모바일POP" panose="00000500000000000000" pitchFamily="2" charset="-127"/>
                <a:ea typeface="ONE 모바일POP" panose="00000500000000000000" pitchFamily="2" charset="-127"/>
              </a:rPr>
              <a:t>한동일</a:t>
            </a:r>
            <a:endParaRPr lang="en-US" altLang="ko-KR" sz="1600" dirty="0">
              <a:solidFill>
                <a:prstClr val="white"/>
              </a:solidFill>
              <a:latin typeface="ONE 모바일POP" panose="00000500000000000000" pitchFamily="2" charset="-127"/>
              <a:ea typeface="ONE 모바일POP" panose="00000500000000000000" pitchFamily="2" charset="-127"/>
            </a:endParaRPr>
          </a:p>
          <a:p>
            <a:pPr algn="ctr">
              <a:defRPr/>
            </a:pPr>
            <a:r>
              <a:rPr lang="ko-KR" altLang="en-US" sz="1600" dirty="0">
                <a:solidFill>
                  <a:prstClr val="white"/>
                </a:solidFill>
                <a:latin typeface="ONE 모바일POP" panose="00000500000000000000" pitchFamily="2" charset="-127"/>
                <a:ea typeface="ONE 모바일POP" panose="00000500000000000000" pitchFamily="2" charset="-127"/>
              </a:rPr>
              <a:t>팀원 </a:t>
            </a:r>
            <a:r>
              <a:rPr lang="en-US" altLang="ko-KR" sz="1600" dirty="0">
                <a:solidFill>
                  <a:prstClr val="white"/>
                </a:solidFill>
                <a:latin typeface="ONE 모바일POP" panose="00000500000000000000" pitchFamily="2" charset="-127"/>
                <a:ea typeface="ONE 모바일POP" panose="00000500000000000000" pitchFamily="2" charset="-127"/>
              </a:rPr>
              <a:t>-</a:t>
            </a:r>
            <a:r>
              <a:rPr lang="ko-KR" altLang="en-US" sz="1600" dirty="0">
                <a:solidFill>
                  <a:prstClr val="white"/>
                </a:solidFill>
                <a:latin typeface="ONE 모바일POP" panose="00000500000000000000" pitchFamily="2" charset="-127"/>
                <a:ea typeface="ONE 모바일POP" panose="00000500000000000000" pitchFamily="2" charset="-127"/>
              </a:rPr>
              <a:t> </a:t>
            </a:r>
            <a:r>
              <a:rPr lang="ko-KR" altLang="en-US" sz="1600" dirty="0" err="1">
                <a:solidFill>
                  <a:prstClr val="white"/>
                </a:solidFill>
                <a:latin typeface="ONE 모바일POP" panose="00000500000000000000" pitchFamily="2" charset="-127"/>
                <a:ea typeface="ONE 모바일POP" panose="00000500000000000000" pitchFamily="2" charset="-127"/>
              </a:rPr>
              <a:t>김동관</a:t>
            </a:r>
            <a:r>
              <a:rPr lang="en-US" altLang="ko-KR" sz="1600" dirty="0">
                <a:solidFill>
                  <a:prstClr val="white"/>
                </a:solidFill>
                <a:latin typeface="ONE 모바일POP" panose="00000500000000000000" pitchFamily="2" charset="-127"/>
                <a:ea typeface="ONE 모바일POP" panose="00000500000000000000" pitchFamily="2" charset="-127"/>
              </a:rPr>
              <a:t> </a:t>
            </a:r>
            <a:r>
              <a:rPr lang="ko-KR" altLang="en-US" sz="1600" dirty="0">
                <a:solidFill>
                  <a:prstClr val="white"/>
                </a:solidFill>
                <a:latin typeface="ONE 모바일POP" panose="00000500000000000000" pitchFamily="2" charset="-127"/>
                <a:ea typeface="ONE 모바일POP" panose="00000500000000000000" pitchFamily="2" charset="-127"/>
              </a:rPr>
              <a:t>박종현</a:t>
            </a:r>
            <a:r>
              <a:rPr lang="en-US" altLang="ko-KR" sz="1600" dirty="0">
                <a:solidFill>
                  <a:prstClr val="white"/>
                </a:solidFill>
                <a:latin typeface="ONE 모바일POP" panose="00000500000000000000" pitchFamily="2" charset="-127"/>
                <a:ea typeface="ONE 모바일POP" panose="00000500000000000000" pitchFamily="2" charset="-127"/>
              </a:rPr>
              <a:t> </a:t>
            </a:r>
            <a:r>
              <a:rPr lang="ko-KR" altLang="en-US" sz="1600" dirty="0">
                <a:solidFill>
                  <a:prstClr val="white"/>
                </a:solidFill>
                <a:latin typeface="ONE 모바일POP" panose="00000500000000000000" pitchFamily="2" charset="-127"/>
                <a:ea typeface="ONE 모바일POP" panose="00000500000000000000" pitchFamily="2" charset="-127"/>
              </a:rPr>
              <a:t>최선영</a:t>
            </a:r>
          </a:p>
        </p:txBody>
      </p:sp>
      <p:cxnSp>
        <p:nvCxnSpPr>
          <p:cNvPr id="6" name="직선 연결선 5">
            <a:extLst>
              <a:ext uri="{FF2B5EF4-FFF2-40B4-BE49-F238E27FC236}">
                <a16:creationId xmlns:a16="http://schemas.microsoft.com/office/drawing/2014/main" id="{D7F15175-BE0B-4DB0-8C80-6803E7761634}"/>
              </a:ext>
            </a:extLst>
          </p:cNvPr>
          <p:cNvCxnSpPr>
            <a:cxnSpLocks/>
          </p:cNvCxnSpPr>
          <p:nvPr/>
        </p:nvCxnSpPr>
        <p:spPr>
          <a:xfrm rot="16200000" flipV="1">
            <a:off x="6096000" y="2510314"/>
            <a:ext cx="0" cy="6156000"/>
          </a:xfrm>
          <a:prstGeom prst="line">
            <a:avLst/>
          </a:prstGeom>
          <a:ln w="412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사각형: 둥근 모서리 15">
            <a:extLst>
              <a:ext uri="{FF2B5EF4-FFF2-40B4-BE49-F238E27FC236}">
                <a16:creationId xmlns:a16="http://schemas.microsoft.com/office/drawing/2014/main" id="{F81D7985-403E-45B7-8DAF-4E4CD3569B98}"/>
              </a:ext>
            </a:extLst>
          </p:cNvPr>
          <p:cNvSpPr/>
          <p:nvPr/>
        </p:nvSpPr>
        <p:spPr>
          <a:xfrm>
            <a:off x="7639050" y="2623499"/>
            <a:ext cx="90354" cy="2831078"/>
          </a:xfrm>
          <a:prstGeom prst="roundRect">
            <a:avLst>
              <a:gd name="adj" fmla="val 50000"/>
            </a:avLst>
          </a:prstGeom>
          <a:solidFill>
            <a:schemeClr val="bg1">
              <a:alpha val="46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3603659" y="3090951"/>
            <a:ext cx="4984682" cy="1053183"/>
          </a:xfrm>
          <a:prstGeom prst="roundRect">
            <a:avLst>
              <a:gd name="adj" fmla="val 14899"/>
            </a:avLst>
          </a:prstGeom>
          <a:solidFill>
            <a:schemeClr val="bg1"/>
          </a:solidFill>
          <a:ln w="34925">
            <a:solidFill>
              <a:srgbClr val="4B49AC"/>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rPr>
              <a:t>OneTouch</a:t>
            </a:r>
          </a:p>
        </p:txBody>
      </p:sp>
      <p:sp>
        <p:nvSpPr>
          <p:cNvPr id="8" name="타원 7">
            <a:extLst>
              <a:ext uri="{FF2B5EF4-FFF2-40B4-BE49-F238E27FC236}">
                <a16:creationId xmlns:a16="http://schemas.microsoft.com/office/drawing/2014/main" id="{AD480CD5-B0BF-4BA0-BE91-08166EB91F4A}"/>
              </a:ext>
            </a:extLst>
          </p:cNvPr>
          <p:cNvSpPr/>
          <p:nvPr/>
        </p:nvSpPr>
        <p:spPr>
          <a:xfrm>
            <a:off x="8270910" y="3288692"/>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9" name="그룹 8">
            <a:extLst>
              <a:ext uri="{FF2B5EF4-FFF2-40B4-BE49-F238E27FC236}">
                <a16:creationId xmlns:a16="http://schemas.microsoft.com/office/drawing/2014/main" id="{5D905E3D-251B-439F-89DC-3B7EB6B98473}"/>
              </a:ext>
            </a:extLst>
          </p:cNvPr>
          <p:cNvGrpSpPr/>
          <p:nvPr/>
        </p:nvGrpSpPr>
        <p:grpSpPr>
          <a:xfrm>
            <a:off x="8363584" y="3381366"/>
            <a:ext cx="436467" cy="436467"/>
            <a:chOff x="1651388" y="2172798"/>
            <a:chExt cx="1083168" cy="1083168"/>
          </a:xfrm>
        </p:grpSpPr>
        <p:sp>
          <p:nvSpPr>
            <p:cNvPr id="10" name="타원 9">
              <a:extLst>
                <a:ext uri="{FF2B5EF4-FFF2-40B4-BE49-F238E27FC236}">
                  <a16:creationId xmlns:a16="http://schemas.microsoft.com/office/drawing/2014/main" id="{7DADEA2D-D5DC-4F87-A6B4-74B5C1AE6F17}"/>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11" name="그림 10">
              <a:extLst>
                <a:ext uri="{FF2B5EF4-FFF2-40B4-BE49-F238E27FC236}">
                  <a16:creationId xmlns:a16="http://schemas.microsoft.com/office/drawing/2014/main" id="{5BB51052-172B-415A-873A-17380177EE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grpSp>
        <p:nvGrpSpPr>
          <p:cNvPr id="21" name="그룹 20">
            <a:extLst>
              <a:ext uri="{FF2B5EF4-FFF2-40B4-BE49-F238E27FC236}">
                <a16:creationId xmlns:a16="http://schemas.microsoft.com/office/drawing/2014/main" id="{C82A9555-E550-4742-8835-2BB9FA953542}"/>
              </a:ext>
            </a:extLst>
          </p:cNvPr>
          <p:cNvGrpSpPr/>
          <p:nvPr/>
        </p:nvGrpSpPr>
        <p:grpSpPr>
          <a:xfrm>
            <a:off x="7607642" y="4980752"/>
            <a:ext cx="142092" cy="388573"/>
            <a:chOff x="7527925" y="4580298"/>
            <a:chExt cx="208767" cy="388573"/>
          </a:xfrm>
        </p:grpSpPr>
        <p:sp>
          <p:nvSpPr>
            <p:cNvPr id="17" name="사각형: 둥근 모서리 16">
              <a:extLst>
                <a:ext uri="{FF2B5EF4-FFF2-40B4-BE49-F238E27FC236}">
                  <a16:creationId xmlns:a16="http://schemas.microsoft.com/office/drawing/2014/main" id="{ABFCF9A7-68A2-4F3D-BC67-89E0A2B3F16C}"/>
                </a:ext>
              </a:extLst>
            </p:cNvPr>
            <p:cNvSpPr/>
            <p:nvPr/>
          </p:nvSpPr>
          <p:spPr>
            <a:xfrm>
              <a:off x="7527925" y="4580298"/>
              <a:ext cx="208767" cy="388573"/>
            </a:xfrm>
            <a:prstGeom prst="roundRect">
              <a:avLst>
                <a:gd name="adj" fmla="val 50000"/>
              </a:avLst>
            </a:prstGeom>
            <a:solidFill>
              <a:schemeClr val="bg1">
                <a:alpha val="85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18" name="사각형: 둥근 모서리 17">
              <a:extLst>
                <a:ext uri="{FF2B5EF4-FFF2-40B4-BE49-F238E27FC236}">
                  <a16:creationId xmlns:a16="http://schemas.microsoft.com/office/drawing/2014/main" id="{B93F1A8A-9CC2-4E20-A396-48FC851F3CAE}"/>
                </a:ext>
              </a:extLst>
            </p:cNvPr>
            <p:cNvSpPr/>
            <p:nvPr/>
          </p:nvSpPr>
          <p:spPr>
            <a:xfrm>
              <a:off x="7562823" y="4704057"/>
              <a:ext cx="144000" cy="36000"/>
            </a:xfrm>
            <a:prstGeom prst="roundRect">
              <a:avLst>
                <a:gd name="adj" fmla="val 50000"/>
              </a:avLst>
            </a:prstGeom>
            <a:solidFill>
              <a:schemeClr val="bg1">
                <a:lumMod val="85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19" name="사각형: 둥근 모서리 18">
              <a:extLst>
                <a:ext uri="{FF2B5EF4-FFF2-40B4-BE49-F238E27FC236}">
                  <a16:creationId xmlns:a16="http://schemas.microsoft.com/office/drawing/2014/main" id="{0E766213-A077-43D9-B5F9-9A0A99FB8374}"/>
                </a:ext>
              </a:extLst>
            </p:cNvPr>
            <p:cNvSpPr/>
            <p:nvPr/>
          </p:nvSpPr>
          <p:spPr>
            <a:xfrm>
              <a:off x="7562823" y="4803872"/>
              <a:ext cx="144000" cy="36000"/>
            </a:xfrm>
            <a:prstGeom prst="roundRect">
              <a:avLst>
                <a:gd name="adj" fmla="val 50000"/>
              </a:avLst>
            </a:prstGeom>
            <a:solidFill>
              <a:schemeClr val="bg1">
                <a:lumMod val="85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0" name="사각형: 둥근 위쪽 모서리 19">
            <a:extLst>
              <a:ext uri="{FF2B5EF4-FFF2-40B4-BE49-F238E27FC236}">
                <a16:creationId xmlns:a16="http://schemas.microsoft.com/office/drawing/2014/main" id="{561D0160-1966-4933-A4EB-1CE9763DF848}"/>
              </a:ext>
            </a:extLst>
          </p:cNvPr>
          <p:cNvSpPr/>
          <p:nvPr/>
        </p:nvSpPr>
        <p:spPr>
          <a:xfrm>
            <a:off x="4286250" y="2017065"/>
            <a:ext cx="3619500" cy="349465"/>
          </a:xfrm>
          <a:prstGeom prst="round2SameRect">
            <a:avLst>
              <a:gd name="adj1" fmla="val 50000"/>
              <a:gd name="adj2" fmla="val 0"/>
            </a:avLst>
          </a:prstGeom>
          <a:solidFill>
            <a:schemeClr val="bg1">
              <a:lumMod val="95000"/>
            </a:schemeClr>
          </a:solidFill>
          <a:ln w="412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756000" rtlCol="0" anchor="t"/>
          <a:lstStyle/>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sp>
        <p:nvSpPr>
          <p:cNvPr id="7" name="타원 6">
            <a:extLst>
              <a:ext uri="{FF2B5EF4-FFF2-40B4-BE49-F238E27FC236}">
                <a16:creationId xmlns:a16="http://schemas.microsoft.com/office/drawing/2014/main" id="{E4211A90-55B3-406A-BD93-92164A797F1D}"/>
              </a:ext>
            </a:extLst>
          </p:cNvPr>
          <p:cNvSpPr/>
          <p:nvPr/>
        </p:nvSpPr>
        <p:spPr>
          <a:xfrm>
            <a:off x="6006000" y="2103980"/>
            <a:ext cx="180000" cy="180000"/>
          </a:xfrm>
          <a:prstGeom prst="ellipse">
            <a:avLst/>
          </a:prstGeom>
          <a:solidFill>
            <a:schemeClr val="tx1">
              <a:lumMod val="85000"/>
              <a:lumOff val="15000"/>
            </a:schemeClr>
          </a:solidFill>
          <a:ln w="412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30" name="사각형: 둥근 모서리 29">
            <a:extLst>
              <a:ext uri="{FF2B5EF4-FFF2-40B4-BE49-F238E27FC236}">
                <a16:creationId xmlns:a16="http://schemas.microsoft.com/office/drawing/2014/main" id="{888663F9-CEE5-4E99-A40A-BF0E1252F303}"/>
              </a:ext>
            </a:extLst>
          </p:cNvPr>
          <p:cNvSpPr/>
          <p:nvPr/>
        </p:nvSpPr>
        <p:spPr>
          <a:xfrm>
            <a:off x="2365447" y="621390"/>
            <a:ext cx="7461106" cy="1053183"/>
          </a:xfrm>
          <a:prstGeom prst="roundRect">
            <a:avLst>
              <a:gd name="adj" fmla="val 14899"/>
            </a:avLst>
          </a:prstGeom>
          <a:no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600"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rPr>
              <a:t>MES </a:t>
            </a:r>
            <a:r>
              <a:rPr lang="ko-KR" altLang="en-US" sz="3600"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rPr>
              <a:t>프로젝트</a:t>
            </a:r>
            <a:endParaRPr lang="en-US" altLang="ko-KR" sz="3600"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 name="슬라이드 번호 개체 틀 1">
            <a:extLst>
              <a:ext uri="{FF2B5EF4-FFF2-40B4-BE49-F238E27FC236}">
                <a16:creationId xmlns:a16="http://schemas.microsoft.com/office/drawing/2014/main" id="{6D20508F-9DB1-4C4B-87B6-93FDCA789C87}"/>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134755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메뉴관리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E8BCA9BF-12CE-4AD4-B13B-2DD74BFEFA99}"/>
              </a:ext>
            </a:extLst>
          </p:cNvPr>
          <p:cNvPicPr>
            <a:picLocks noChangeAspect="1"/>
          </p:cNvPicPr>
          <p:nvPr/>
        </p:nvPicPr>
        <p:blipFill>
          <a:blip r:embed="rId3"/>
          <a:stretch>
            <a:fillRect/>
          </a:stretch>
        </p:blipFill>
        <p:spPr>
          <a:xfrm>
            <a:off x="382954" y="1142551"/>
            <a:ext cx="7106642" cy="4667901"/>
          </a:xfrm>
          <a:prstGeom prst="rect">
            <a:avLst/>
          </a:prstGeom>
        </p:spPr>
      </p:pic>
      <p:pic>
        <p:nvPicPr>
          <p:cNvPr id="9" name="그림 8">
            <a:extLst>
              <a:ext uri="{FF2B5EF4-FFF2-40B4-BE49-F238E27FC236}">
                <a16:creationId xmlns:a16="http://schemas.microsoft.com/office/drawing/2014/main" id="{D30E7C3B-C965-4FCC-90AC-427608818CFF}"/>
              </a:ext>
            </a:extLst>
          </p:cNvPr>
          <p:cNvPicPr>
            <a:picLocks noChangeAspect="1"/>
          </p:cNvPicPr>
          <p:nvPr/>
        </p:nvPicPr>
        <p:blipFill>
          <a:blip r:embed="rId4"/>
          <a:stretch>
            <a:fillRect/>
          </a:stretch>
        </p:blipFill>
        <p:spPr>
          <a:xfrm>
            <a:off x="2337620" y="1143628"/>
            <a:ext cx="6780255" cy="5436911"/>
          </a:xfrm>
          <a:prstGeom prst="rect">
            <a:avLst/>
          </a:prstGeom>
        </p:spPr>
      </p:pic>
      <p:pic>
        <p:nvPicPr>
          <p:cNvPr id="13" name="그림 12">
            <a:extLst>
              <a:ext uri="{FF2B5EF4-FFF2-40B4-BE49-F238E27FC236}">
                <a16:creationId xmlns:a16="http://schemas.microsoft.com/office/drawing/2014/main" id="{B7577E70-BAAD-47B1-BA1F-D544D43745FE}"/>
              </a:ext>
            </a:extLst>
          </p:cNvPr>
          <p:cNvPicPr>
            <a:picLocks noChangeAspect="1"/>
          </p:cNvPicPr>
          <p:nvPr/>
        </p:nvPicPr>
        <p:blipFill rotWithShape="1">
          <a:blip r:embed="rId5"/>
          <a:srcRect r="1342" b="10835"/>
          <a:stretch/>
        </p:blipFill>
        <p:spPr>
          <a:xfrm>
            <a:off x="4904506" y="1142551"/>
            <a:ext cx="6869484" cy="5515827"/>
          </a:xfrm>
          <a:prstGeom prst="rect">
            <a:avLst/>
          </a:prstGeom>
        </p:spPr>
      </p:pic>
      <p:sp>
        <p:nvSpPr>
          <p:cNvPr id="4" name="슬라이드 번호 개체 틀 3">
            <a:extLst>
              <a:ext uri="{FF2B5EF4-FFF2-40B4-BE49-F238E27FC236}">
                <a16:creationId xmlns:a16="http://schemas.microsoft.com/office/drawing/2014/main" id="{F15B53CE-64F3-481B-A4EA-DF1328B6A9F9}"/>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20</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807405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사용자관리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E06E9CC7-15DF-4B20-A9D2-A3B3588A04B8}"/>
              </a:ext>
            </a:extLst>
          </p:cNvPr>
          <p:cNvPicPr>
            <a:picLocks noChangeAspect="1"/>
          </p:cNvPicPr>
          <p:nvPr/>
        </p:nvPicPr>
        <p:blipFill>
          <a:blip r:embed="rId3"/>
          <a:stretch>
            <a:fillRect/>
          </a:stretch>
        </p:blipFill>
        <p:spPr>
          <a:xfrm>
            <a:off x="1456676" y="1142551"/>
            <a:ext cx="9278645" cy="5420481"/>
          </a:xfrm>
          <a:prstGeom prst="rect">
            <a:avLst/>
          </a:prstGeom>
        </p:spPr>
      </p:pic>
      <p:sp>
        <p:nvSpPr>
          <p:cNvPr id="4" name="슬라이드 번호 개체 틀 3">
            <a:extLst>
              <a:ext uri="{FF2B5EF4-FFF2-40B4-BE49-F238E27FC236}">
                <a16:creationId xmlns:a16="http://schemas.microsoft.com/office/drawing/2014/main" id="{65354509-96AF-4F6E-8442-C8BA1D93766F}"/>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21</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946794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06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화면구현 </a:t>
            </a: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공통관리</a:t>
            </a:r>
            <a:endPar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9738E564-6E48-422B-A828-706747137FE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22</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544470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공통코드관리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전체페이지</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7" name="그림 6">
            <a:extLst>
              <a:ext uri="{FF2B5EF4-FFF2-40B4-BE49-F238E27FC236}">
                <a16:creationId xmlns:a16="http://schemas.microsoft.com/office/drawing/2014/main" id="{166437DE-19C5-4DC0-995A-B97AF1EA9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99" y="1255945"/>
            <a:ext cx="11520000" cy="5142209"/>
          </a:xfrm>
          <a:prstGeom prst="rect">
            <a:avLst/>
          </a:prstGeom>
        </p:spPr>
      </p:pic>
      <p:sp>
        <p:nvSpPr>
          <p:cNvPr id="4" name="TextBox 3">
            <a:extLst>
              <a:ext uri="{FF2B5EF4-FFF2-40B4-BE49-F238E27FC236}">
                <a16:creationId xmlns:a16="http://schemas.microsoft.com/office/drawing/2014/main" id="{52FE0707-9F09-4D9A-AB8B-137905D9A443}"/>
              </a:ext>
            </a:extLst>
          </p:cNvPr>
          <p:cNvSpPr txBox="1"/>
          <p:nvPr/>
        </p:nvSpPr>
        <p:spPr>
          <a:xfrm>
            <a:off x="5510405" y="1142551"/>
            <a:ext cx="4518397" cy="400110"/>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공통적으로 사용하는 코드를 관리하는 페이지</a:t>
            </a:r>
          </a:p>
        </p:txBody>
      </p:sp>
      <p:sp>
        <p:nvSpPr>
          <p:cNvPr id="6" name="슬라이드 번호 개체 틀 5">
            <a:extLst>
              <a:ext uri="{FF2B5EF4-FFF2-40B4-BE49-F238E27FC236}">
                <a16:creationId xmlns:a16="http://schemas.microsoft.com/office/drawing/2014/main" id="{074D788A-E766-4F4E-809B-BCFE42361DF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23</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98781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공통코드관리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기초코드 조회</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CA58FD96-4E77-4A25-A391-A8B047C96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04" y="1157648"/>
            <a:ext cx="3587411" cy="5426120"/>
          </a:xfrm>
          <a:prstGeom prst="rect">
            <a:avLst/>
          </a:prstGeom>
        </p:spPr>
      </p:pic>
      <p:pic>
        <p:nvPicPr>
          <p:cNvPr id="17" name="그림 16">
            <a:extLst>
              <a:ext uri="{FF2B5EF4-FFF2-40B4-BE49-F238E27FC236}">
                <a16:creationId xmlns:a16="http://schemas.microsoft.com/office/drawing/2014/main" id="{913448B4-85CD-4A36-ADB2-5F6E099D6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294" y="1157648"/>
            <a:ext cx="3647553" cy="5422891"/>
          </a:xfrm>
          <a:prstGeom prst="rect">
            <a:avLst/>
          </a:prstGeom>
        </p:spPr>
      </p:pic>
      <p:sp>
        <p:nvSpPr>
          <p:cNvPr id="18" name="TextBox 17">
            <a:extLst>
              <a:ext uri="{FF2B5EF4-FFF2-40B4-BE49-F238E27FC236}">
                <a16:creationId xmlns:a16="http://schemas.microsoft.com/office/drawing/2014/main" id="{85E85FEE-4E0B-4594-9974-9547D902DEBE}"/>
              </a:ext>
            </a:extLst>
          </p:cNvPr>
          <p:cNvSpPr txBox="1"/>
          <p:nvPr/>
        </p:nvSpPr>
        <p:spPr>
          <a:xfrm>
            <a:off x="5999191" y="1272563"/>
            <a:ext cx="1999735"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기초코드에 포함된 글자로 검색 가능</a:t>
            </a:r>
          </a:p>
        </p:txBody>
      </p:sp>
      <p:pic>
        <p:nvPicPr>
          <p:cNvPr id="25" name="그림 24">
            <a:extLst>
              <a:ext uri="{FF2B5EF4-FFF2-40B4-BE49-F238E27FC236}">
                <a16:creationId xmlns:a16="http://schemas.microsoft.com/office/drawing/2014/main" id="{03FD447F-7578-420A-8FD2-9FEF157B68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6294" y="1167510"/>
            <a:ext cx="3829188" cy="5386110"/>
          </a:xfrm>
          <a:prstGeom prst="rect">
            <a:avLst/>
          </a:prstGeom>
        </p:spPr>
      </p:pic>
      <p:sp>
        <p:nvSpPr>
          <p:cNvPr id="35" name="TextBox 34">
            <a:extLst>
              <a:ext uri="{FF2B5EF4-FFF2-40B4-BE49-F238E27FC236}">
                <a16:creationId xmlns:a16="http://schemas.microsoft.com/office/drawing/2014/main" id="{95659F6F-A5C1-4771-AFD0-63184E37E37C}"/>
              </a:ext>
            </a:extLst>
          </p:cNvPr>
          <p:cNvSpPr txBox="1"/>
          <p:nvPr/>
        </p:nvSpPr>
        <p:spPr>
          <a:xfrm>
            <a:off x="9801191" y="1272563"/>
            <a:ext cx="2058221"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기초코드명에 포함된 글자로 검색가능</a:t>
            </a:r>
          </a:p>
        </p:txBody>
      </p:sp>
      <p:pic>
        <p:nvPicPr>
          <p:cNvPr id="49" name="그림 48">
            <a:extLst>
              <a:ext uri="{FF2B5EF4-FFF2-40B4-BE49-F238E27FC236}">
                <a16:creationId xmlns:a16="http://schemas.microsoft.com/office/drawing/2014/main" id="{1D63986C-7FA9-466C-AA06-686338384BC5}"/>
              </a:ext>
            </a:extLst>
          </p:cNvPr>
          <p:cNvPicPr>
            <a:picLocks noChangeAspect="1"/>
          </p:cNvPicPr>
          <p:nvPr/>
        </p:nvPicPr>
        <p:blipFill>
          <a:blip r:embed="rId6"/>
          <a:stretch>
            <a:fillRect/>
          </a:stretch>
        </p:blipFill>
        <p:spPr>
          <a:xfrm>
            <a:off x="8017865" y="1157648"/>
            <a:ext cx="1840739" cy="1484096"/>
          </a:xfrm>
          <a:prstGeom prst="rect">
            <a:avLst/>
          </a:prstGeom>
          <a:ln>
            <a:noFill/>
          </a:ln>
          <a:effectLst>
            <a:outerShdw blurRad="292100" dist="139700" dir="2700000" algn="tl" rotWithShape="0">
              <a:srgbClr val="333333">
                <a:alpha val="65000"/>
              </a:srgbClr>
            </a:outerShdw>
          </a:effectLst>
        </p:spPr>
      </p:pic>
      <p:pic>
        <p:nvPicPr>
          <p:cNvPr id="55" name="그림 54">
            <a:extLst>
              <a:ext uri="{FF2B5EF4-FFF2-40B4-BE49-F238E27FC236}">
                <a16:creationId xmlns:a16="http://schemas.microsoft.com/office/drawing/2014/main" id="{9A4F2720-9888-4A0B-8341-ECB038FB351D}"/>
              </a:ext>
            </a:extLst>
          </p:cNvPr>
          <p:cNvPicPr>
            <a:picLocks noChangeAspect="1"/>
          </p:cNvPicPr>
          <p:nvPr/>
        </p:nvPicPr>
        <p:blipFill rotWithShape="1">
          <a:blip r:embed="rId7"/>
          <a:srcRect l="8297" r="6023"/>
          <a:stretch/>
        </p:blipFill>
        <p:spPr>
          <a:xfrm>
            <a:off x="8045041" y="2900665"/>
            <a:ext cx="1577130" cy="3104432"/>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8">
            <p14:nvContentPartPr>
              <p14:cNvPr id="58" name="잉크 57">
                <a:extLst>
                  <a:ext uri="{FF2B5EF4-FFF2-40B4-BE49-F238E27FC236}">
                    <a16:creationId xmlns:a16="http://schemas.microsoft.com/office/drawing/2014/main" id="{6F84B128-C0CA-4E6D-8A52-ED969EF7FCB2}"/>
                  </a:ext>
                </a:extLst>
              </p14:cNvPr>
              <p14:cNvContentPartPr/>
              <p14:nvPr/>
            </p14:nvContentPartPr>
            <p14:xfrm>
              <a:off x="8899901" y="2051558"/>
              <a:ext cx="430920" cy="9720"/>
            </p14:xfrm>
          </p:contentPart>
        </mc:Choice>
        <mc:Fallback xmlns="">
          <p:pic>
            <p:nvPicPr>
              <p:cNvPr id="58" name="잉크 57">
                <a:extLst>
                  <a:ext uri="{FF2B5EF4-FFF2-40B4-BE49-F238E27FC236}">
                    <a16:creationId xmlns:a16="http://schemas.microsoft.com/office/drawing/2014/main" id="{6F84B128-C0CA-4E6D-8A52-ED969EF7FCB2}"/>
                  </a:ext>
                </a:extLst>
              </p:cNvPr>
              <p:cNvPicPr/>
              <p:nvPr/>
            </p:nvPicPr>
            <p:blipFill>
              <a:blip r:embed="rId9"/>
              <a:stretch>
                <a:fillRect/>
              </a:stretch>
            </p:blipFill>
            <p:spPr>
              <a:xfrm>
                <a:off x="8845901" y="1939404"/>
                <a:ext cx="538560" cy="2336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9" name="잉크 58">
                <a:extLst>
                  <a:ext uri="{FF2B5EF4-FFF2-40B4-BE49-F238E27FC236}">
                    <a16:creationId xmlns:a16="http://schemas.microsoft.com/office/drawing/2014/main" id="{FDDDF782-EAFE-4DC0-9F17-48A4234A21C8}"/>
                  </a:ext>
                </a:extLst>
              </p14:cNvPr>
              <p14:cNvContentPartPr/>
              <p14:nvPr/>
            </p14:nvContentPartPr>
            <p14:xfrm>
              <a:off x="8419942" y="3582288"/>
              <a:ext cx="199080" cy="360"/>
            </p14:xfrm>
          </p:contentPart>
        </mc:Choice>
        <mc:Fallback xmlns="">
          <p:pic>
            <p:nvPicPr>
              <p:cNvPr id="59" name="잉크 58">
                <a:extLst>
                  <a:ext uri="{FF2B5EF4-FFF2-40B4-BE49-F238E27FC236}">
                    <a16:creationId xmlns:a16="http://schemas.microsoft.com/office/drawing/2014/main" id="{FDDDF782-EAFE-4DC0-9F17-48A4234A21C8}"/>
                  </a:ext>
                </a:extLst>
              </p:cNvPr>
              <p:cNvPicPr/>
              <p:nvPr/>
            </p:nvPicPr>
            <p:blipFill>
              <a:blip r:embed="rId11"/>
              <a:stretch>
                <a:fillRect/>
              </a:stretch>
            </p:blipFill>
            <p:spPr>
              <a:xfrm>
                <a:off x="8365942" y="3474288"/>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2" name="잉크 61">
                <a:extLst>
                  <a:ext uri="{FF2B5EF4-FFF2-40B4-BE49-F238E27FC236}">
                    <a16:creationId xmlns:a16="http://schemas.microsoft.com/office/drawing/2014/main" id="{387FC2FE-F9E0-444C-8E06-C7871256D352}"/>
                  </a:ext>
                </a:extLst>
              </p14:cNvPr>
              <p14:cNvContentPartPr/>
              <p14:nvPr/>
            </p14:nvContentPartPr>
            <p14:xfrm>
              <a:off x="8425185" y="4034395"/>
              <a:ext cx="199080" cy="360"/>
            </p14:xfrm>
          </p:contentPart>
        </mc:Choice>
        <mc:Fallback xmlns="">
          <p:pic>
            <p:nvPicPr>
              <p:cNvPr id="62" name="잉크 61">
                <a:extLst>
                  <a:ext uri="{FF2B5EF4-FFF2-40B4-BE49-F238E27FC236}">
                    <a16:creationId xmlns:a16="http://schemas.microsoft.com/office/drawing/2014/main" id="{387FC2FE-F9E0-444C-8E06-C7871256D352}"/>
                  </a:ext>
                </a:extLst>
              </p:cNvPr>
              <p:cNvPicPr/>
              <p:nvPr/>
            </p:nvPicPr>
            <p:blipFill>
              <a:blip r:embed="rId11"/>
              <a:stretch>
                <a:fillRect/>
              </a:stretch>
            </p:blipFill>
            <p:spPr>
              <a:xfrm>
                <a:off x="8371185" y="3926395"/>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3" name="잉크 62">
                <a:extLst>
                  <a:ext uri="{FF2B5EF4-FFF2-40B4-BE49-F238E27FC236}">
                    <a16:creationId xmlns:a16="http://schemas.microsoft.com/office/drawing/2014/main" id="{346EAADF-C1E7-4CD1-A311-3DDBFADBBFDF}"/>
                  </a:ext>
                </a:extLst>
              </p14:cNvPr>
              <p14:cNvContentPartPr/>
              <p14:nvPr/>
            </p14:nvContentPartPr>
            <p14:xfrm>
              <a:off x="8411552" y="4466917"/>
              <a:ext cx="199080" cy="360"/>
            </p14:xfrm>
          </p:contentPart>
        </mc:Choice>
        <mc:Fallback xmlns="">
          <p:pic>
            <p:nvPicPr>
              <p:cNvPr id="63" name="잉크 62">
                <a:extLst>
                  <a:ext uri="{FF2B5EF4-FFF2-40B4-BE49-F238E27FC236}">
                    <a16:creationId xmlns:a16="http://schemas.microsoft.com/office/drawing/2014/main" id="{346EAADF-C1E7-4CD1-A311-3DDBFADBBFDF}"/>
                  </a:ext>
                </a:extLst>
              </p:cNvPr>
              <p:cNvPicPr/>
              <p:nvPr/>
            </p:nvPicPr>
            <p:blipFill>
              <a:blip r:embed="rId11"/>
              <a:stretch>
                <a:fillRect/>
              </a:stretch>
            </p:blipFill>
            <p:spPr>
              <a:xfrm>
                <a:off x="8357552" y="4358917"/>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잉크 63">
                <a:extLst>
                  <a:ext uri="{FF2B5EF4-FFF2-40B4-BE49-F238E27FC236}">
                    <a16:creationId xmlns:a16="http://schemas.microsoft.com/office/drawing/2014/main" id="{1D947946-A8DC-4E48-B9A9-A884C443109B}"/>
                  </a:ext>
                </a:extLst>
              </p14:cNvPr>
              <p14:cNvContentPartPr/>
              <p14:nvPr/>
            </p14:nvContentPartPr>
            <p14:xfrm>
              <a:off x="8420516" y="4878717"/>
              <a:ext cx="199080" cy="360"/>
            </p14:xfrm>
          </p:contentPart>
        </mc:Choice>
        <mc:Fallback xmlns="">
          <p:pic>
            <p:nvPicPr>
              <p:cNvPr id="64" name="잉크 63">
                <a:extLst>
                  <a:ext uri="{FF2B5EF4-FFF2-40B4-BE49-F238E27FC236}">
                    <a16:creationId xmlns:a16="http://schemas.microsoft.com/office/drawing/2014/main" id="{1D947946-A8DC-4E48-B9A9-A884C443109B}"/>
                  </a:ext>
                </a:extLst>
              </p:cNvPr>
              <p:cNvPicPr/>
              <p:nvPr/>
            </p:nvPicPr>
            <p:blipFill>
              <a:blip r:embed="rId11"/>
              <a:stretch>
                <a:fillRect/>
              </a:stretch>
            </p:blipFill>
            <p:spPr>
              <a:xfrm>
                <a:off x="8366516" y="4770717"/>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5" name="잉크 64">
                <a:extLst>
                  <a:ext uri="{FF2B5EF4-FFF2-40B4-BE49-F238E27FC236}">
                    <a16:creationId xmlns:a16="http://schemas.microsoft.com/office/drawing/2014/main" id="{D95AF70B-F91D-4693-8B14-392AEB4F2995}"/>
                  </a:ext>
                </a:extLst>
              </p14:cNvPr>
              <p14:cNvContentPartPr/>
              <p14:nvPr/>
            </p14:nvContentPartPr>
            <p14:xfrm>
              <a:off x="8411550" y="5299485"/>
              <a:ext cx="199080" cy="360"/>
            </p14:xfrm>
          </p:contentPart>
        </mc:Choice>
        <mc:Fallback xmlns="">
          <p:pic>
            <p:nvPicPr>
              <p:cNvPr id="65" name="잉크 64">
                <a:extLst>
                  <a:ext uri="{FF2B5EF4-FFF2-40B4-BE49-F238E27FC236}">
                    <a16:creationId xmlns:a16="http://schemas.microsoft.com/office/drawing/2014/main" id="{D95AF70B-F91D-4693-8B14-392AEB4F2995}"/>
                  </a:ext>
                </a:extLst>
              </p:cNvPr>
              <p:cNvPicPr/>
              <p:nvPr/>
            </p:nvPicPr>
            <p:blipFill>
              <a:blip r:embed="rId11"/>
              <a:stretch>
                <a:fillRect/>
              </a:stretch>
            </p:blipFill>
            <p:spPr>
              <a:xfrm>
                <a:off x="8357550" y="5191485"/>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잉크 65">
                <a:extLst>
                  <a:ext uri="{FF2B5EF4-FFF2-40B4-BE49-F238E27FC236}">
                    <a16:creationId xmlns:a16="http://schemas.microsoft.com/office/drawing/2014/main" id="{2FEEB179-0124-4E70-8F82-137B6107CADC}"/>
                  </a:ext>
                </a:extLst>
              </p14:cNvPr>
              <p14:cNvContentPartPr/>
              <p14:nvPr/>
            </p14:nvContentPartPr>
            <p14:xfrm>
              <a:off x="8411552" y="5712437"/>
              <a:ext cx="199080" cy="360"/>
            </p14:xfrm>
          </p:contentPart>
        </mc:Choice>
        <mc:Fallback xmlns="">
          <p:pic>
            <p:nvPicPr>
              <p:cNvPr id="66" name="잉크 65">
                <a:extLst>
                  <a:ext uri="{FF2B5EF4-FFF2-40B4-BE49-F238E27FC236}">
                    <a16:creationId xmlns:a16="http://schemas.microsoft.com/office/drawing/2014/main" id="{2FEEB179-0124-4E70-8F82-137B6107CADC}"/>
                  </a:ext>
                </a:extLst>
              </p:cNvPr>
              <p:cNvPicPr/>
              <p:nvPr/>
            </p:nvPicPr>
            <p:blipFill>
              <a:blip r:embed="rId11"/>
              <a:stretch>
                <a:fillRect/>
              </a:stretch>
            </p:blipFill>
            <p:spPr>
              <a:xfrm>
                <a:off x="8357552" y="5604437"/>
                <a:ext cx="306720" cy="216000"/>
              </a:xfrm>
              <a:prstGeom prst="rect">
                <a:avLst/>
              </a:prstGeom>
            </p:spPr>
          </p:pic>
        </mc:Fallback>
      </mc:AlternateContent>
      <p:pic>
        <p:nvPicPr>
          <p:cNvPr id="68" name="그림 67">
            <a:extLst>
              <a:ext uri="{FF2B5EF4-FFF2-40B4-BE49-F238E27FC236}">
                <a16:creationId xmlns:a16="http://schemas.microsoft.com/office/drawing/2014/main" id="{D7D89438-9D8A-42DD-8A7E-E4F2F1ABA583}"/>
              </a:ext>
            </a:extLst>
          </p:cNvPr>
          <p:cNvPicPr>
            <a:picLocks noChangeAspect="1"/>
          </p:cNvPicPr>
          <p:nvPr/>
        </p:nvPicPr>
        <p:blipFill>
          <a:blip r:embed="rId17"/>
          <a:stretch>
            <a:fillRect/>
          </a:stretch>
        </p:blipFill>
        <p:spPr>
          <a:xfrm>
            <a:off x="4127684" y="1167511"/>
            <a:ext cx="1730919" cy="1476728"/>
          </a:xfrm>
          <a:prstGeom prst="rect">
            <a:avLst/>
          </a:prstGeom>
          <a:ln>
            <a:noFill/>
          </a:ln>
          <a:effectLst>
            <a:outerShdw blurRad="292100" dist="139700" dir="2700000" algn="tl" rotWithShape="0">
              <a:srgbClr val="333333">
                <a:alpha val="65000"/>
              </a:srgbClr>
            </a:outerShdw>
          </a:effectLst>
        </p:spPr>
      </p:pic>
      <p:pic>
        <p:nvPicPr>
          <p:cNvPr id="70" name="그림 69">
            <a:extLst>
              <a:ext uri="{FF2B5EF4-FFF2-40B4-BE49-F238E27FC236}">
                <a16:creationId xmlns:a16="http://schemas.microsoft.com/office/drawing/2014/main" id="{C7E2575C-27ED-474C-9DC3-E9FF38BD1BD2}"/>
              </a:ext>
            </a:extLst>
          </p:cNvPr>
          <p:cNvPicPr>
            <a:picLocks noChangeAspect="1"/>
          </p:cNvPicPr>
          <p:nvPr/>
        </p:nvPicPr>
        <p:blipFill>
          <a:blip r:embed="rId18"/>
          <a:stretch>
            <a:fillRect/>
          </a:stretch>
        </p:blipFill>
        <p:spPr>
          <a:xfrm>
            <a:off x="4127684" y="2877947"/>
            <a:ext cx="1598321" cy="312715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19">
            <p14:nvContentPartPr>
              <p14:cNvPr id="72" name="잉크 71">
                <a:extLst>
                  <a:ext uri="{FF2B5EF4-FFF2-40B4-BE49-F238E27FC236}">
                    <a16:creationId xmlns:a16="http://schemas.microsoft.com/office/drawing/2014/main" id="{19FAC508-EE89-482F-980E-2E3D51E415BC}"/>
                  </a:ext>
                </a:extLst>
              </p14:cNvPr>
              <p14:cNvContentPartPr/>
              <p14:nvPr/>
            </p14:nvContentPartPr>
            <p14:xfrm>
              <a:off x="5072632" y="2096307"/>
              <a:ext cx="455040" cy="360"/>
            </p14:xfrm>
          </p:contentPart>
        </mc:Choice>
        <mc:Fallback xmlns="">
          <p:pic>
            <p:nvPicPr>
              <p:cNvPr id="72" name="잉크 71">
                <a:extLst>
                  <a:ext uri="{FF2B5EF4-FFF2-40B4-BE49-F238E27FC236}">
                    <a16:creationId xmlns:a16="http://schemas.microsoft.com/office/drawing/2014/main" id="{19FAC508-EE89-482F-980E-2E3D51E415BC}"/>
                  </a:ext>
                </a:extLst>
              </p:cNvPr>
              <p:cNvPicPr/>
              <p:nvPr/>
            </p:nvPicPr>
            <p:blipFill>
              <a:blip r:embed="rId20"/>
              <a:stretch>
                <a:fillRect/>
              </a:stretch>
            </p:blipFill>
            <p:spPr>
              <a:xfrm>
                <a:off x="5018632" y="1988307"/>
                <a:ext cx="562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4" name="잉크 73">
                <a:extLst>
                  <a:ext uri="{FF2B5EF4-FFF2-40B4-BE49-F238E27FC236}">
                    <a16:creationId xmlns:a16="http://schemas.microsoft.com/office/drawing/2014/main" id="{4AC71533-AEC2-4541-880F-68291538CFE5}"/>
                  </a:ext>
                </a:extLst>
              </p14:cNvPr>
              <p14:cNvContentPartPr/>
              <p14:nvPr/>
            </p14:nvContentPartPr>
            <p14:xfrm>
              <a:off x="4309911" y="3643315"/>
              <a:ext cx="199080" cy="360"/>
            </p14:xfrm>
          </p:contentPart>
        </mc:Choice>
        <mc:Fallback xmlns="">
          <p:pic>
            <p:nvPicPr>
              <p:cNvPr id="74" name="잉크 73">
                <a:extLst>
                  <a:ext uri="{FF2B5EF4-FFF2-40B4-BE49-F238E27FC236}">
                    <a16:creationId xmlns:a16="http://schemas.microsoft.com/office/drawing/2014/main" id="{4AC71533-AEC2-4541-880F-68291538CFE5}"/>
                  </a:ext>
                </a:extLst>
              </p:cNvPr>
              <p:cNvPicPr/>
              <p:nvPr/>
            </p:nvPicPr>
            <p:blipFill>
              <a:blip r:embed="rId11"/>
              <a:stretch>
                <a:fillRect/>
              </a:stretch>
            </p:blipFill>
            <p:spPr>
              <a:xfrm>
                <a:off x="4255911" y="3535315"/>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잉크 75">
                <a:extLst>
                  <a:ext uri="{FF2B5EF4-FFF2-40B4-BE49-F238E27FC236}">
                    <a16:creationId xmlns:a16="http://schemas.microsoft.com/office/drawing/2014/main" id="{B147B629-0121-4974-B59F-7AB7EA5F3F57}"/>
                  </a:ext>
                </a:extLst>
              </p14:cNvPr>
              <p14:cNvContentPartPr/>
              <p14:nvPr/>
            </p14:nvContentPartPr>
            <p14:xfrm>
              <a:off x="4309911" y="4063508"/>
              <a:ext cx="199080" cy="360"/>
            </p14:xfrm>
          </p:contentPart>
        </mc:Choice>
        <mc:Fallback xmlns="">
          <p:pic>
            <p:nvPicPr>
              <p:cNvPr id="76" name="잉크 75">
                <a:extLst>
                  <a:ext uri="{FF2B5EF4-FFF2-40B4-BE49-F238E27FC236}">
                    <a16:creationId xmlns:a16="http://schemas.microsoft.com/office/drawing/2014/main" id="{B147B629-0121-4974-B59F-7AB7EA5F3F57}"/>
                  </a:ext>
                </a:extLst>
              </p:cNvPr>
              <p:cNvPicPr/>
              <p:nvPr/>
            </p:nvPicPr>
            <p:blipFill>
              <a:blip r:embed="rId11"/>
              <a:stretch>
                <a:fillRect/>
              </a:stretch>
            </p:blipFill>
            <p:spPr>
              <a:xfrm>
                <a:off x="4255911" y="3955508"/>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7" name="잉크 76">
                <a:extLst>
                  <a:ext uri="{FF2B5EF4-FFF2-40B4-BE49-F238E27FC236}">
                    <a16:creationId xmlns:a16="http://schemas.microsoft.com/office/drawing/2014/main" id="{CB38840E-146B-438D-9845-38B4F8015D18}"/>
                  </a:ext>
                </a:extLst>
              </p14:cNvPr>
              <p14:cNvContentPartPr/>
              <p14:nvPr/>
            </p14:nvContentPartPr>
            <p14:xfrm>
              <a:off x="4309910" y="4484272"/>
              <a:ext cx="199080" cy="360"/>
            </p14:xfrm>
          </p:contentPart>
        </mc:Choice>
        <mc:Fallback xmlns="">
          <p:pic>
            <p:nvPicPr>
              <p:cNvPr id="77" name="잉크 76">
                <a:extLst>
                  <a:ext uri="{FF2B5EF4-FFF2-40B4-BE49-F238E27FC236}">
                    <a16:creationId xmlns:a16="http://schemas.microsoft.com/office/drawing/2014/main" id="{CB38840E-146B-438D-9845-38B4F8015D18}"/>
                  </a:ext>
                </a:extLst>
              </p:cNvPr>
              <p:cNvPicPr/>
              <p:nvPr/>
            </p:nvPicPr>
            <p:blipFill>
              <a:blip r:embed="rId11"/>
              <a:stretch>
                <a:fillRect/>
              </a:stretch>
            </p:blipFill>
            <p:spPr>
              <a:xfrm>
                <a:off x="4255910" y="4376272"/>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8" name="잉크 77">
                <a:extLst>
                  <a:ext uri="{FF2B5EF4-FFF2-40B4-BE49-F238E27FC236}">
                    <a16:creationId xmlns:a16="http://schemas.microsoft.com/office/drawing/2014/main" id="{AD3A5BFB-B721-4712-8D40-5B313102E352}"/>
                  </a:ext>
                </a:extLst>
              </p14:cNvPr>
              <p14:cNvContentPartPr/>
              <p14:nvPr/>
            </p14:nvContentPartPr>
            <p14:xfrm>
              <a:off x="4309910" y="4914574"/>
              <a:ext cx="199080" cy="360"/>
            </p14:xfrm>
          </p:contentPart>
        </mc:Choice>
        <mc:Fallback xmlns="">
          <p:pic>
            <p:nvPicPr>
              <p:cNvPr id="78" name="잉크 77">
                <a:extLst>
                  <a:ext uri="{FF2B5EF4-FFF2-40B4-BE49-F238E27FC236}">
                    <a16:creationId xmlns:a16="http://schemas.microsoft.com/office/drawing/2014/main" id="{AD3A5BFB-B721-4712-8D40-5B313102E352}"/>
                  </a:ext>
                </a:extLst>
              </p:cNvPr>
              <p:cNvPicPr/>
              <p:nvPr/>
            </p:nvPicPr>
            <p:blipFill>
              <a:blip r:embed="rId11"/>
              <a:stretch>
                <a:fillRect/>
              </a:stretch>
            </p:blipFill>
            <p:spPr>
              <a:xfrm>
                <a:off x="4255910" y="4806574"/>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9" name="잉크 78">
                <a:extLst>
                  <a:ext uri="{FF2B5EF4-FFF2-40B4-BE49-F238E27FC236}">
                    <a16:creationId xmlns:a16="http://schemas.microsoft.com/office/drawing/2014/main" id="{951D633E-9B05-47A9-BD2B-3E02211C3E22}"/>
                  </a:ext>
                </a:extLst>
              </p14:cNvPr>
              <p14:cNvContentPartPr/>
              <p14:nvPr/>
            </p14:nvContentPartPr>
            <p14:xfrm>
              <a:off x="4318875" y="5326950"/>
              <a:ext cx="199080" cy="360"/>
            </p14:xfrm>
          </p:contentPart>
        </mc:Choice>
        <mc:Fallback xmlns="">
          <p:pic>
            <p:nvPicPr>
              <p:cNvPr id="79" name="잉크 78">
                <a:extLst>
                  <a:ext uri="{FF2B5EF4-FFF2-40B4-BE49-F238E27FC236}">
                    <a16:creationId xmlns:a16="http://schemas.microsoft.com/office/drawing/2014/main" id="{951D633E-9B05-47A9-BD2B-3E02211C3E22}"/>
                  </a:ext>
                </a:extLst>
              </p:cNvPr>
              <p:cNvPicPr/>
              <p:nvPr/>
            </p:nvPicPr>
            <p:blipFill>
              <a:blip r:embed="rId11"/>
              <a:stretch>
                <a:fillRect/>
              </a:stretch>
            </p:blipFill>
            <p:spPr>
              <a:xfrm>
                <a:off x="4264875" y="5218950"/>
                <a:ext cx="306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0" name="잉크 79">
                <a:extLst>
                  <a:ext uri="{FF2B5EF4-FFF2-40B4-BE49-F238E27FC236}">
                    <a16:creationId xmlns:a16="http://schemas.microsoft.com/office/drawing/2014/main" id="{4AE3B5E9-6D0F-45D7-B8DC-5E82C6406D3A}"/>
                  </a:ext>
                </a:extLst>
              </p14:cNvPr>
              <p14:cNvContentPartPr/>
              <p14:nvPr/>
            </p14:nvContentPartPr>
            <p14:xfrm>
              <a:off x="4318874" y="5738755"/>
              <a:ext cx="199080" cy="360"/>
            </p14:xfrm>
          </p:contentPart>
        </mc:Choice>
        <mc:Fallback xmlns="">
          <p:pic>
            <p:nvPicPr>
              <p:cNvPr id="80" name="잉크 79">
                <a:extLst>
                  <a:ext uri="{FF2B5EF4-FFF2-40B4-BE49-F238E27FC236}">
                    <a16:creationId xmlns:a16="http://schemas.microsoft.com/office/drawing/2014/main" id="{4AE3B5E9-6D0F-45D7-B8DC-5E82C6406D3A}"/>
                  </a:ext>
                </a:extLst>
              </p:cNvPr>
              <p:cNvPicPr/>
              <p:nvPr/>
            </p:nvPicPr>
            <p:blipFill>
              <a:blip r:embed="rId11"/>
              <a:stretch>
                <a:fillRect/>
              </a:stretch>
            </p:blipFill>
            <p:spPr>
              <a:xfrm>
                <a:off x="4264874" y="5630755"/>
                <a:ext cx="306720" cy="216000"/>
              </a:xfrm>
              <a:prstGeom prst="rect">
                <a:avLst/>
              </a:prstGeom>
            </p:spPr>
          </p:pic>
        </mc:Fallback>
      </mc:AlternateContent>
      <p:sp>
        <p:nvSpPr>
          <p:cNvPr id="81" name="TextBox 80">
            <a:extLst>
              <a:ext uri="{FF2B5EF4-FFF2-40B4-BE49-F238E27FC236}">
                <a16:creationId xmlns:a16="http://schemas.microsoft.com/office/drawing/2014/main" id="{2AD1C806-369E-40BC-B12B-EF1C9AF664FF}"/>
              </a:ext>
            </a:extLst>
          </p:cNvPr>
          <p:cNvSpPr txBox="1"/>
          <p:nvPr/>
        </p:nvSpPr>
        <p:spPr>
          <a:xfrm>
            <a:off x="543158" y="2352431"/>
            <a:ext cx="1659583" cy="400110"/>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기초코드리스트</a:t>
            </a:r>
            <a:endParaRPr lang="en-US" altLang="ko-KR" sz="2000" dirty="0">
              <a:solidFill>
                <a:srgbClr val="F3797E"/>
              </a:solidFill>
              <a:latin typeface="ONE 모바일POP" panose="00000500000000000000" pitchFamily="2" charset="-127"/>
              <a:ea typeface="ONE 모바일POP" panose="00000500000000000000" pitchFamily="2" charset="-127"/>
            </a:endParaRPr>
          </a:p>
        </p:txBody>
      </p:sp>
      <p:sp>
        <p:nvSpPr>
          <p:cNvPr id="4" name="슬라이드 번호 개체 틀 3">
            <a:extLst>
              <a:ext uri="{FF2B5EF4-FFF2-40B4-BE49-F238E27FC236}">
                <a16:creationId xmlns:a16="http://schemas.microsoft.com/office/drawing/2014/main" id="{A52958D5-FB1D-4FE7-BD63-B3E5C007A6E1}"/>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24</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50686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공통코드관리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기초코드 추가</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수정</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삭제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11" name="그룹 10">
            <a:extLst>
              <a:ext uri="{FF2B5EF4-FFF2-40B4-BE49-F238E27FC236}">
                <a16:creationId xmlns:a16="http://schemas.microsoft.com/office/drawing/2014/main" id="{F9A4A4F1-A854-4E35-ABD3-7F381EA51080}"/>
              </a:ext>
            </a:extLst>
          </p:cNvPr>
          <p:cNvGrpSpPr/>
          <p:nvPr/>
        </p:nvGrpSpPr>
        <p:grpSpPr>
          <a:xfrm>
            <a:off x="323380" y="1161315"/>
            <a:ext cx="11578944" cy="5346393"/>
            <a:chOff x="323380" y="1161315"/>
            <a:chExt cx="11578944" cy="5346393"/>
          </a:xfrm>
        </p:grpSpPr>
        <p:pic>
          <p:nvPicPr>
            <p:cNvPr id="6" name="그림 5">
              <a:extLst>
                <a:ext uri="{FF2B5EF4-FFF2-40B4-BE49-F238E27FC236}">
                  <a16:creationId xmlns:a16="http://schemas.microsoft.com/office/drawing/2014/main" id="{F2401520-B922-419C-8786-4F1827BC4ACC}"/>
                </a:ext>
              </a:extLst>
            </p:cNvPr>
            <p:cNvPicPr>
              <a:picLocks noChangeAspect="1"/>
            </p:cNvPicPr>
            <p:nvPr/>
          </p:nvPicPr>
          <p:blipFill>
            <a:blip r:embed="rId3"/>
            <a:stretch>
              <a:fillRect/>
            </a:stretch>
          </p:blipFill>
          <p:spPr>
            <a:xfrm>
              <a:off x="323380" y="1174728"/>
              <a:ext cx="3791415" cy="5332980"/>
            </a:xfrm>
            <a:prstGeom prst="rect">
              <a:avLst/>
            </a:prstGeom>
          </p:spPr>
        </p:pic>
        <p:pic>
          <p:nvPicPr>
            <p:cNvPr id="9" name="그림 8">
              <a:extLst>
                <a:ext uri="{FF2B5EF4-FFF2-40B4-BE49-F238E27FC236}">
                  <a16:creationId xmlns:a16="http://schemas.microsoft.com/office/drawing/2014/main" id="{7FBB6BAE-9EA3-4BD8-8924-59183CC30B1C}"/>
                </a:ext>
              </a:extLst>
            </p:cNvPr>
            <p:cNvPicPr>
              <a:picLocks noChangeAspect="1"/>
            </p:cNvPicPr>
            <p:nvPr/>
          </p:nvPicPr>
          <p:blipFill>
            <a:blip r:embed="rId4"/>
            <a:stretch>
              <a:fillRect/>
            </a:stretch>
          </p:blipFill>
          <p:spPr>
            <a:xfrm>
              <a:off x="4226110" y="1174728"/>
              <a:ext cx="3791415" cy="5332980"/>
            </a:xfrm>
            <a:prstGeom prst="rect">
              <a:avLst/>
            </a:prstGeom>
          </p:spPr>
        </p:pic>
        <p:pic>
          <p:nvPicPr>
            <p:cNvPr id="14" name="그림 13">
              <a:extLst>
                <a:ext uri="{FF2B5EF4-FFF2-40B4-BE49-F238E27FC236}">
                  <a16:creationId xmlns:a16="http://schemas.microsoft.com/office/drawing/2014/main" id="{8BD4B274-55C8-45BE-B111-AE1B21D9EEFB}"/>
                </a:ext>
              </a:extLst>
            </p:cNvPr>
            <p:cNvPicPr>
              <a:picLocks noChangeAspect="1"/>
            </p:cNvPicPr>
            <p:nvPr/>
          </p:nvPicPr>
          <p:blipFill>
            <a:blip r:embed="rId5"/>
            <a:stretch>
              <a:fillRect/>
            </a:stretch>
          </p:blipFill>
          <p:spPr>
            <a:xfrm>
              <a:off x="8110909" y="1174728"/>
              <a:ext cx="3791415" cy="5332980"/>
            </a:xfrm>
            <a:prstGeom prst="rect">
              <a:avLst/>
            </a:prstGeom>
          </p:spPr>
        </p:pic>
        <p:sp>
          <p:nvSpPr>
            <p:cNvPr id="15" name="직사각형 14">
              <a:extLst>
                <a:ext uri="{FF2B5EF4-FFF2-40B4-BE49-F238E27FC236}">
                  <a16:creationId xmlns:a16="http://schemas.microsoft.com/office/drawing/2014/main" id="{73A5FC09-F73C-4310-AC37-6E8B139CA783}"/>
                </a:ext>
              </a:extLst>
            </p:cNvPr>
            <p:cNvSpPr/>
            <p:nvPr/>
          </p:nvSpPr>
          <p:spPr>
            <a:xfrm>
              <a:off x="543158" y="5925671"/>
              <a:ext cx="3320630" cy="501658"/>
            </a:xfrm>
            <a:prstGeom prst="rect">
              <a:avLst/>
            </a:prstGeom>
            <a:noFill/>
            <a:ln w="28575">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B8D0DA4-B903-4F0C-BFC8-446B34CAB1FC}"/>
                </a:ext>
              </a:extLst>
            </p:cNvPr>
            <p:cNvSpPr/>
            <p:nvPr/>
          </p:nvSpPr>
          <p:spPr>
            <a:xfrm>
              <a:off x="2348753" y="2339788"/>
              <a:ext cx="636494" cy="430306"/>
            </a:xfrm>
            <a:prstGeom prst="rect">
              <a:avLst/>
            </a:prstGeom>
            <a:noFill/>
            <a:ln w="28575">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768029-AD18-48B2-9781-7429644A55B1}"/>
                </a:ext>
              </a:extLst>
            </p:cNvPr>
            <p:cNvCxnSpPr/>
            <p:nvPr/>
          </p:nvCxnSpPr>
          <p:spPr>
            <a:xfrm>
              <a:off x="2662518" y="2770094"/>
              <a:ext cx="0" cy="3155577"/>
            </a:xfrm>
            <a:prstGeom prst="straightConnector1">
              <a:avLst/>
            </a:prstGeom>
            <a:ln w="28575">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57798F52-472B-4EF0-8119-D385D637E158}"/>
                </a:ext>
              </a:extLst>
            </p:cNvPr>
            <p:cNvSpPr/>
            <p:nvPr/>
          </p:nvSpPr>
          <p:spPr>
            <a:xfrm>
              <a:off x="5513294" y="5683272"/>
              <a:ext cx="1344706" cy="484446"/>
            </a:xfrm>
            <a:prstGeom prst="rect">
              <a:avLst/>
            </a:prstGeom>
            <a:noFill/>
            <a:ln w="28575">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5130E5DF-0D1E-4D13-B378-0071565FFF0B}"/>
                </a:ext>
              </a:extLst>
            </p:cNvPr>
            <p:cNvSpPr/>
            <p:nvPr/>
          </p:nvSpPr>
          <p:spPr>
            <a:xfrm>
              <a:off x="10676965" y="2223247"/>
              <a:ext cx="681317" cy="394447"/>
            </a:xfrm>
            <a:prstGeom prst="rect">
              <a:avLst/>
            </a:prstGeom>
            <a:noFill/>
            <a:ln w="28575">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C577B3F-3F7C-4FC8-B3D9-4EB065F41432}"/>
                </a:ext>
              </a:extLst>
            </p:cNvPr>
            <p:cNvSpPr/>
            <p:nvPr/>
          </p:nvSpPr>
          <p:spPr>
            <a:xfrm>
              <a:off x="8110908" y="5620519"/>
              <a:ext cx="468315" cy="547199"/>
            </a:xfrm>
            <a:prstGeom prst="rect">
              <a:avLst/>
            </a:prstGeom>
            <a:noFill/>
            <a:ln w="28575">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25" name="연결선: 꺾임 24">
              <a:extLst>
                <a:ext uri="{FF2B5EF4-FFF2-40B4-BE49-F238E27FC236}">
                  <a16:creationId xmlns:a16="http://schemas.microsoft.com/office/drawing/2014/main" id="{796DACD5-B651-4FBC-B655-9FEC8B161A6B}"/>
                </a:ext>
              </a:extLst>
            </p:cNvPr>
            <p:cNvCxnSpPr>
              <a:stCxn id="21" idx="2"/>
            </p:cNvCxnSpPr>
            <p:nvPr/>
          </p:nvCxnSpPr>
          <p:spPr>
            <a:xfrm rot="5400000">
              <a:off x="8179933" y="2782827"/>
              <a:ext cx="3002825" cy="2672559"/>
            </a:xfrm>
            <a:prstGeom prst="bentConnector3">
              <a:avLst/>
            </a:prstGeom>
            <a:ln w="28575">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A1793AFE-9ABF-4569-B905-EF7254707AAD}"/>
                </a:ext>
              </a:extLst>
            </p:cNvPr>
            <p:cNvSpPr/>
            <p:nvPr/>
          </p:nvSpPr>
          <p:spPr>
            <a:xfrm>
              <a:off x="3472538" y="2339788"/>
              <a:ext cx="636494" cy="430306"/>
            </a:xfrm>
            <a:prstGeom prst="rect">
              <a:avLst/>
            </a:prstGeom>
            <a:noFill/>
            <a:ln w="28575">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3CC9A2B4-3B5C-41CD-A657-24906B86DB7F}"/>
                </a:ext>
              </a:extLst>
            </p:cNvPr>
            <p:cNvCxnSpPr>
              <a:cxnSpLocks/>
              <a:endCxn id="27" idx="2"/>
            </p:cNvCxnSpPr>
            <p:nvPr/>
          </p:nvCxnSpPr>
          <p:spPr>
            <a:xfrm flipV="1">
              <a:off x="3790785" y="2770094"/>
              <a:ext cx="0" cy="3155401"/>
            </a:xfrm>
            <a:prstGeom prst="straightConnector1">
              <a:avLst/>
            </a:prstGeom>
            <a:ln w="28575">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EF7261AE-3CDE-4C4C-B373-6897F9B6CD1E}"/>
                </a:ext>
              </a:extLst>
            </p:cNvPr>
            <p:cNvSpPr/>
            <p:nvPr/>
          </p:nvSpPr>
          <p:spPr>
            <a:xfrm>
              <a:off x="7370857" y="2339788"/>
              <a:ext cx="680244" cy="430306"/>
            </a:xfrm>
            <a:prstGeom prst="rect">
              <a:avLst/>
            </a:prstGeom>
            <a:noFill/>
            <a:ln w="28575">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BD5B7169-0453-4377-BF4C-E6CC98F3A08E}"/>
                </a:ext>
              </a:extLst>
            </p:cNvPr>
            <p:cNvSpPr txBox="1"/>
            <p:nvPr/>
          </p:nvSpPr>
          <p:spPr>
            <a:xfrm>
              <a:off x="3345700" y="1203260"/>
              <a:ext cx="833718"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추가</a:t>
              </a:r>
            </a:p>
          </p:txBody>
        </p:sp>
        <p:sp>
          <p:nvSpPr>
            <p:cNvPr id="33" name="TextBox 32">
              <a:extLst>
                <a:ext uri="{FF2B5EF4-FFF2-40B4-BE49-F238E27FC236}">
                  <a16:creationId xmlns:a16="http://schemas.microsoft.com/office/drawing/2014/main" id="{F10D812A-262E-44D0-A17B-4336E557EA9C}"/>
                </a:ext>
              </a:extLst>
            </p:cNvPr>
            <p:cNvSpPr txBox="1"/>
            <p:nvPr/>
          </p:nvSpPr>
          <p:spPr>
            <a:xfrm>
              <a:off x="7243485" y="1161315"/>
              <a:ext cx="881615"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수정</a:t>
              </a:r>
            </a:p>
          </p:txBody>
        </p:sp>
        <p:sp>
          <p:nvSpPr>
            <p:cNvPr id="34" name="TextBox 33">
              <a:extLst>
                <a:ext uri="{FF2B5EF4-FFF2-40B4-BE49-F238E27FC236}">
                  <a16:creationId xmlns:a16="http://schemas.microsoft.com/office/drawing/2014/main" id="{42FD73E3-7C9D-46D2-BE9B-A9B4AA9F5C4C}"/>
                </a:ext>
              </a:extLst>
            </p:cNvPr>
            <p:cNvSpPr txBox="1"/>
            <p:nvPr/>
          </p:nvSpPr>
          <p:spPr>
            <a:xfrm>
              <a:off x="11034900" y="1165413"/>
              <a:ext cx="744727"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삭제</a:t>
              </a:r>
            </a:p>
          </p:txBody>
        </p:sp>
      </p:grpSp>
      <p:sp>
        <p:nvSpPr>
          <p:cNvPr id="4" name="슬라이드 번호 개체 틀 3">
            <a:extLst>
              <a:ext uri="{FF2B5EF4-FFF2-40B4-BE49-F238E27FC236}">
                <a16:creationId xmlns:a16="http://schemas.microsoft.com/office/drawing/2014/main" id="{C00F37A3-BBC5-4EE4-880F-AA14CA3A10EF}"/>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25</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640684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공통코드관리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상세코드조회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4A904B02-05F6-4918-B69C-9E9EA4005CB2}"/>
              </a:ext>
            </a:extLst>
          </p:cNvPr>
          <p:cNvGrpSpPr/>
          <p:nvPr/>
        </p:nvGrpSpPr>
        <p:grpSpPr>
          <a:xfrm>
            <a:off x="369730" y="1264334"/>
            <a:ext cx="11452537" cy="5117173"/>
            <a:chOff x="369730" y="1264334"/>
            <a:chExt cx="11452537" cy="5117173"/>
          </a:xfrm>
        </p:grpSpPr>
        <p:pic>
          <p:nvPicPr>
            <p:cNvPr id="6" name="그림 5">
              <a:extLst>
                <a:ext uri="{FF2B5EF4-FFF2-40B4-BE49-F238E27FC236}">
                  <a16:creationId xmlns:a16="http://schemas.microsoft.com/office/drawing/2014/main" id="{6696562C-4FF4-4E65-8988-A13E03E7887C}"/>
                </a:ext>
              </a:extLst>
            </p:cNvPr>
            <p:cNvPicPr>
              <a:picLocks noChangeAspect="1"/>
            </p:cNvPicPr>
            <p:nvPr/>
          </p:nvPicPr>
          <p:blipFill rotWithShape="1">
            <a:blip r:embed="rId3">
              <a:extLst>
                <a:ext uri="{28A0092B-C50C-407E-A947-70E740481C1C}">
                  <a14:useLocalDpi xmlns:a14="http://schemas.microsoft.com/office/drawing/2010/main" val="0"/>
                </a:ext>
              </a:extLst>
            </a:blip>
            <a:srcRect t="6982" r="38"/>
            <a:stretch/>
          </p:blipFill>
          <p:spPr>
            <a:xfrm>
              <a:off x="369730" y="1264334"/>
              <a:ext cx="11452537" cy="5117173"/>
            </a:xfrm>
            <a:prstGeom prst="rect">
              <a:avLst/>
            </a:prstGeom>
          </p:spPr>
        </p:pic>
        <p:sp>
          <p:nvSpPr>
            <p:cNvPr id="14" name="TextBox 13">
              <a:extLst>
                <a:ext uri="{FF2B5EF4-FFF2-40B4-BE49-F238E27FC236}">
                  <a16:creationId xmlns:a16="http://schemas.microsoft.com/office/drawing/2014/main" id="{1F3006D9-082D-4374-8CC9-C9C5CABF6E14}"/>
                </a:ext>
              </a:extLst>
            </p:cNvPr>
            <p:cNvSpPr txBox="1"/>
            <p:nvPr/>
          </p:nvSpPr>
          <p:spPr>
            <a:xfrm>
              <a:off x="4032390" y="4405003"/>
              <a:ext cx="2958353" cy="923330"/>
            </a:xfrm>
            <a:prstGeom prst="rect">
              <a:avLst/>
            </a:prstGeom>
            <a:ln w="28575">
              <a:solidFill>
                <a:srgbClr val="F3797E"/>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dirty="0">
                  <a:solidFill>
                    <a:srgbClr val="F3797E"/>
                  </a:solidFill>
                  <a:latin typeface="ONE 모바일POP" panose="00000500000000000000" pitchFamily="2" charset="-127"/>
                  <a:ea typeface="ONE 모바일POP" panose="00000500000000000000" pitchFamily="2" charset="-127"/>
                </a:rPr>
                <a:t>기초코드 클릭하면 클릭한 </a:t>
              </a:r>
              <a:endParaRPr lang="en-US" altLang="ko-KR" dirty="0">
                <a:solidFill>
                  <a:srgbClr val="F3797E"/>
                </a:solidFill>
                <a:latin typeface="ONE 모바일POP" panose="00000500000000000000" pitchFamily="2" charset="-127"/>
                <a:ea typeface="ONE 모바일POP" panose="00000500000000000000" pitchFamily="2" charset="-127"/>
              </a:endParaRPr>
            </a:p>
            <a:p>
              <a:r>
                <a:rPr lang="ko-KR" altLang="en-US" dirty="0">
                  <a:solidFill>
                    <a:srgbClr val="F48186"/>
                  </a:solidFill>
                  <a:latin typeface="ONE 모바일POP" panose="00000500000000000000" pitchFamily="2" charset="-127"/>
                  <a:ea typeface="ONE 모바일POP" panose="00000500000000000000" pitchFamily="2" charset="-127"/>
                </a:rPr>
                <a:t>기초코드행의</a:t>
              </a:r>
              <a:r>
                <a:rPr lang="ko-KR" altLang="en-US" dirty="0">
                  <a:solidFill>
                    <a:srgbClr val="F3797E"/>
                  </a:solidFill>
                  <a:latin typeface="ONE 모바일POP" panose="00000500000000000000" pitchFamily="2" charset="-127"/>
                  <a:ea typeface="ONE 모바일POP" panose="00000500000000000000" pitchFamily="2" charset="-127"/>
                </a:rPr>
                <a:t> 색상이 바뀌면서 오른쪽에 상세코드 목록이 뜬다</a:t>
              </a:r>
            </a:p>
          </p:txBody>
        </p:sp>
        <p:cxnSp>
          <p:nvCxnSpPr>
            <p:cNvPr id="7" name="직선 화살표 연결선 6">
              <a:extLst>
                <a:ext uri="{FF2B5EF4-FFF2-40B4-BE49-F238E27FC236}">
                  <a16:creationId xmlns:a16="http://schemas.microsoft.com/office/drawing/2014/main" id="{F5B919A3-95D9-440C-A60B-3F5046D9258F}"/>
                </a:ext>
              </a:extLst>
            </p:cNvPr>
            <p:cNvCxnSpPr>
              <a:cxnSpLocks/>
            </p:cNvCxnSpPr>
            <p:nvPr/>
          </p:nvCxnSpPr>
          <p:spPr>
            <a:xfrm>
              <a:off x="4714613" y="4051883"/>
              <a:ext cx="796954" cy="0"/>
            </a:xfrm>
            <a:prstGeom prst="straightConnector1">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grpSp>
      <p:sp>
        <p:nvSpPr>
          <p:cNvPr id="9" name="슬라이드 번호 개체 틀 8">
            <a:extLst>
              <a:ext uri="{FF2B5EF4-FFF2-40B4-BE49-F238E27FC236}">
                <a16:creationId xmlns:a16="http://schemas.microsoft.com/office/drawing/2014/main" id="{A19C15EE-7662-4A9D-B376-579FA6400CAD}"/>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26</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603125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42436CBB-871A-46CD-845A-337CC0A99F37}"/>
              </a:ext>
            </a:extLst>
          </p:cNvPr>
          <p:cNvGrpSpPr/>
          <p:nvPr/>
        </p:nvGrpSpPr>
        <p:grpSpPr>
          <a:xfrm>
            <a:off x="0" y="0"/>
            <a:ext cx="12192000" cy="6858000"/>
            <a:chOff x="0" y="0"/>
            <a:chExt cx="12192000" cy="685800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공통코드관리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상세코드 추가</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수정</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삭제</a:t>
                </a: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9" name="그림 8">
              <a:extLst>
                <a:ext uri="{FF2B5EF4-FFF2-40B4-BE49-F238E27FC236}">
                  <a16:creationId xmlns:a16="http://schemas.microsoft.com/office/drawing/2014/main" id="{65E5A60A-38A6-4679-90D4-E8FD61AC0BCA}"/>
                </a:ext>
              </a:extLst>
            </p:cNvPr>
            <p:cNvPicPr>
              <a:picLocks noChangeAspect="1"/>
            </p:cNvPicPr>
            <p:nvPr/>
          </p:nvPicPr>
          <p:blipFill>
            <a:blip r:embed="rId3"/>
            <a:stretch>
              <a:fillRect/>
            </a:stretch>
          </p:blipFill>
          <p:spPr>
            <a:xfrm>
              <a:off x="1419222" y="1264334"/>
              <a:ext cx="9532847" cy="1595407"/>
            </a:xfrm>
            <a:prstGeom prst="rect">
              <a:avLst/>
            </a:prstGeom>
          </p:spPr>
        </p:pic>
        <p:pic>
          <p:nvPicPr>
            <p:cNvPr id="13" name="그림 12">
              <a:extLst>
                <a:ext uri="{FF2B5EF4-FFF2-40B4-BE49-F238E27FC236}">
                  <a16:creationId xmlns:a16="http://schemas.microsoft.com/office/drawing/2014/main" id="{99F738B3-35D1-48A2-9C13-FB98BF133FC1}"/>
                </a:ext>
              </a:extLst>
            </p:cNvPr>
            <p:cNvPicPr>
              <a:picLocks noChangeAspect="1"/>
            </p:cNvPicPr>
            <p:nvPr/>
          </p:nvPicPr>
          <p:blipFill>
            <a:blip r:embed="rId4"/>
            <a:stretch>
              <a:fillRect/>
            </a:stretch>
          </p:blipFill>
          <p:spPr>
            <a:xfrm>
              <a:off x="1419223" y="3199548"/>
              <a:ext cx="9532848" cy="1341793"/>
            </a:xfrm>
            <a:prstGeom prst="rect">
              <a:avLst/>
            </a:prstGeom>
          </p:spPr>
        </p:pic>
        <p:pic>
          <p:nvPicPr>
            <p:cNvPr id="15" name="그림 14">
              <a:extLst>
                <a:ext uri="{FF2B5EF4-FFF2-40B4-BE49-F238E27FC236}">
                  <a16:creationId xmlns:a16="http://schemas.microsoft.com/office/drawing/2014/main" id="{51174EA8-E061-4704-AD95-61B18439424A}"/>
                </a:ext>
              </a:extLst>
            </p:cNvPr>
            <p:cNvPicPr>
              <a:picLocks noChangeAspect="1"/>
            </p:cNvPicPr>
            <p:nvPr/>
          </p:nvPicPr>
          <p:blipFill>
            <a:blip r:embed="rId5"/>
            <a:stretch>
              <a:fillRect/>
            </a:stretch>
          </p:blipFill>
          <p:spPr>
            <a:xfrm>
              <a:off x="1419223" y="4740963"/>
              <a:ext cx="9532848" cy="1341792"/>
            </a:xfrm>
            <a:prstGeom prst="rect">
              <a:avLst/>
            </a:prstGeom>
          </p:spPr>
        </p:pic>
        <p:sp>
          <p:nvSpPr>
            <p:cNvPr id="16" name="TextBox 15">
              <a:extLst>
                <a:ext uri="{FF2B5EF4-FFF2-40B4-BE49-F238E27FC236}">
                  <a16:creationId xmlns:a16="http://schemas.microsoft.com/office/drawing/2014/main" id="{6005109A-EEC1-43D5-8FB7-7981E8536BCE}"/>
                </a:ext>
              </a:extLst>
            </p:cNvPr>
            <p:cNvSpPr txBox="1"/>
            <p:nvPr/>
          </p:nvSpPr>
          <p:spPr>
            <a:xfrm>
              <a:off x="2241180" y="1255680"/>
              <a:ext cx="797858"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추가</a:t>
              </a:r>
            </a:p>
          </p:txBody>
        </p:sp>
        <p:sp>
          <p:nvSpPr>
            <p:cNvPr id="17" name="TextBox 16">
              <a:extLst>
                <a:ext uri="{FF2B5EF4-FFF2-40B4-BE49-F238E27FC236}">
                  <a16:creationId xmlns:a16="http://schemas.microsoft.com/office/drawing/2014/main" id="{F7054D2C-BC38-43BD-AE77-96CEF0A1F62A}"/>
                </a:ext>
              </a:extLst>
            </p:cNvPr>
            <p:cNvSpPr txBox="1"/>
            <p:nvPr/>
          </p:nvSpPr>
          <p:spPr>
            <a:xfrm>
              <a:off x="2241180" y="2812851"/>
              <a:ext cx="797858"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수정</a:t>
              </a:r>
            </a:p>
          </p:txBody>
        </p:sp>
        <p:sp>
          <p:nvSpPr>
            <p:cNvPr id="18" name="TextBox 17">
              <a:extLst>
                <a:ext uri="{FF2B5EF4-FFF2-40B4-BE49-F238E27FC236}">
                  <a16:creationId xmlns:a16="http://schemas.microsoft.com/office/drawing/2014/main" id="{78BF4127-CD46-4481-BA2C-BBE7A3FE5908}"/>
                </a:ext>
              </a:extLst>
            </p:cNvPr>
            <p:cNvSpPr txBox="1"/>
            <p:nvPr/>
          </p:nvSpPr>
          <p:spPr>
            <a:xfrm>
              <a:off x="2241180" y="4401156"/>
              <a:ext cx="797858"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삭제</a:t>
              </a:r>
            </a:p>
          </p:txBody>
        </p:sp>
      </p:grpSp>
      <p:sp>
        <p:nvSpPr>
          <p:cNvPr id="6" name="슬라이드 번호 개체 틀 5">
            <a:extLst>
              <a:ext uri="{FF2B5EF4-FFF2-40B4-BE49-F238E27FC236}">
                <a16:creationId xmlns:a16="http://schemas.microsoft.com/office/drawing/2014/main" id="{629CC1C4-69C5-4A7A-A6D2-E708D7B9641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27</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462120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9712"/>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불량코드관리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전체 페이지</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11" name="그림 10">
            <a:extLst>
              <a:ext uri="{FF2B5EF4-FFF2-40B4-BE49-F238E27FC236}">
                <a16:creationId xmlns:a16="http://schemas.microsoft.com/office/drawing/2014/main" id="{33419396-8028-4540-B960-496D08F8F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99" y="1294832"/>
            <a:ext cx="11520000" cy="5142209"/>
          </a:xfrm>
          <a:prstGeom prst="rect">
            <a:avLst/>
          </a:prstGeom>
        </p:spPr>
      </p:pic>
      <p:sp>
        <p:nvSpPr>
          <p:cNvPr id="14" name="TextBox 13">
            <a:extLst>
              <a:ext uri="{FF2B5EF4-FFF2-40B4-BE49-F238E27FC236}">
                <a16:creationId xmlns:a16="http://schemas.microsoft.com/office/drawing/2014/main" id="{EF9BC11E-5586-4459-A1D2-B96AB575CF47}"/>
              </a:ext>
            </a:extLst>
          </p:cNvPr>
          <p:cNvSpPr txBox="1"/>
          <p:nvPr/>
        </p:nvSpPr>
        <p:spPr>
          <a:xfrm>
            <a:off x="3506598" y="1186100"/>
            <a:ext cx="6669249" cy="400110"/>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생산과정에서 혹은 자재에서 생길 수 있는 불량을 관리하는 페이지</a:t>
            </a:r>
          </a:p>
        </p:txBody>
      </p:sp>
      <p:sp>
        <p:nvSpPr>
          <p:cNvPr id="4" name="슬라이드 번호 개체 틀 3">
            <a:extLst>
              <a:ext uri="{FF2B5EF4-FFF2-40B4-BE49-F238E27FC236}">
                <a16:creationId xmlns:a16="http://schemas.microsoft.com/office/drawing/2014/main" id="{63993EDB-E4B0-43C8-B193-91A400DA1601}"/>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28</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613434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9712"/>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불량코드관리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발생공정 모달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0ED63F8F-745B-4409-B9F4-862A08F99608}"/>
              </a:ext>
            </a:extLst>
          </p:cNvPr>
          <p:cNvGrpSpPr/>
          <p:nvPr/>
        </p:nvGrpSpPr>
        <p:grpSpPr>
          <a:xfrm>
            <a:off x="502021" y="1064712"/>
            <a:ext cx="11286567" cy="4934486"/>
            <a:chOff x="502021" y="1064712"/>
            <a:chExt cx="11286567" cy="4934486"/>
          </a:xfrm>
        </p:grpSpPr>
        <p:pic>
          <p:nvPicPr>
            <p:cNvPr id="9" name="그림 8">
              <a:extLst>
                <a:ext uri="{FF2B5EF4-FFF2-40B4-BE49-F238E27FC236}">
                  <a16:creationId xmlns:a16="http://schemas.microsoft.com/office/drawing/2014/main" id="{4AF0A2E4-216B-419C-A9FD-49B4DEA468D7}"/>
                </a:ext>
              </a:extLst>
            </p:cNvPr>
            <p:cNvPicPr>
              <a:picLocks noChangeAspect="1"/>
            </p:cNvPicPr>
            <p:nvPr/>
          </p:nvPicPr>
          <p:blipFill rotWithShape="1">
            <a:blip r:embed="rId3"/>
            <a:srcRect l="1" t="62610" r="-676"/>
            <a:stretch/>
          </p:blipFill>
          <p:spPr>
            <a:xfrm>
              <a:off x="543158" y="1520278"/>
              <a:ext cx="11245430" cy="1357392"/>
            </a:xfrm>
            <a:prstGeom prst="rect">
              <a:avLst/>
            </a:prstGeom>
          </p:spPr>
        </p:pic>
        <p:pic>
          <p:nvPicPr>
            <p:cNvPr id="13" name="그림 12">
              <a:extLst>
                <a:ext uri="{FF2B5EF4-FFF2-40B4-BE49-F238E27FC236}">
                  <a16:creationId xmlns:a16="http://schemas.microsoft.com/office/drawing/2014/main" id="{1B39C2CA-A0AC-4034-918A-2EDC4FA4E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982" y="2196488"/>
              <a:ext cx="7590178" cy="3802710"/>
            </a:xfrm>
            <a:prstGeom prst="rect">
              <a:avLst/>
            </a:prstGeom>
            <a:ln>
              <a:noFill/>
            </a:ln>
            <a:effectLst>
              <a:outerShdw blurRad="292100" dist="139700" dir="2700000" algn="tl" rotWithShape="0">
                <a:srgbClr val="333333">
                  <a:alpha val="65000"/>
                </a:srgbClr>
              </a:outerShdw>
            </a:effectLst>
          </p:spPr>
        </p:pic>
        <p:pic>
          <p:nvPicPr>
            <p:cNvPr id="15" name="그림 14">
              <a:extLst>
                <a:ext uri="{FF2B5EF4-FFF2-40B4-BE49-F238E27FC236}">
                  <a16:creationId xmlns:a16="http://schemas.microsoft.com/office/drawing/2014/main" id="{566AED68-C0FF-4BA2-BC57-E8505A58CA75}"/>
                </a:ext>
              </a:extLst>
            </p:cNvPr>
            <p:cNvPicPr>
              <a:picLocks noChangeAspect="1"/>
            </p:cNvPicPr>
            <p:nvPr/>
          </p:nvPicPr>
          <p:blipFill>
            <a:blip r:embed="rId5"/>
            <a:stretch>
              <a:fillRect/>
            </a:stretch>
          </p:blipFill>
          <p:spPr>
            <a:xfrm>
              <a:off x="502021" y="1198268"/>
              <a:ext cx="11245430" cy="320713"/>
            </a:xfrm>
            <a:prstGeom prst="rect">
              <a:avLst/>
            </a:prstGeom>
          </p:spPr>
        </p:pic>
        <p:sp>
          <p:nvSpPr>
            <p:cNvPr id="16" name="직사각형 15">
              <a:extLst>
                <a:ext uri="{FF2B5EF4-FFF2-40B4-BE49-F238E27FC236}">
                  <a16:creationId xmlns:a16="http://schemas.microsoft.com/office/drawing/2014/main" id="{F234F084-B934-48BB-A2A0-E6C9FC873C9B}"/>
                </a:ext>
              </a:extLst>
            </p:cNvPr>
            <p:cNvSpPr/>
            <p:nvPr/>
          </p:nvSpPr>
          <p:spPr>
            <a:xfrm>
              <a:off x="7342094" y="1064712"/>
              <a:ext cx="1532965" cy="787251"/>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62948DEF-A03F-43E9-8EC6-DE5DEE024411}"/>
                </a:ext>
              </a:extLst>
            </p:cNvPr>
            <p:cNvSpPr txBox="1"/>
            <p:nvPr/>
          </p:nvSpPr>
          <p:spPr>
            <a:xfrm>
              <a:off x="8344748" y="3428451"/>
              <a:ext cx="2565270" cy="1200329"/>
            </a:xfrm>
            <a:prstGeom prst="rect">
              <a:avLst/>
            </a:prstGeom>
            <a:ln w="38100">
              <a:solidFill>
                <a:srgbClr val="F3797E"/>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dirty="0">
                  <a:solidFill>
                    <a:srgbClr val="F3797E"/>
                  </a:solidFill>
                  <a:latin typeface="ONE 모바일POP" panose="00000500000000000000" pitchFamily="2" charset="-127"/>
                  <a:ea typeface="ONE 모바일POP" panose="00000500000000000000" pitchFamily="2" charset="-127"/>
                </a:rPr>
                <a:t>발생공정명 컬럼을 더블클릭하면 모달창이 뜨고 모달창 내에서 다시 더블클릭하면 공정선택이 가능하다</a:t>
              </a:r>
            </a:p>
          </p:txBody>
        </p:sp>
        <p:cxnSp>
          <p:nvCxnSpPr>
            <p:cNvPr id="6" name="직선 화살표 연결선 5">
              <a:extLst>
                <a:ext uri="{FF2B5EF4-FFF2-40B4-BE49-F238E27FC236}">
                  <a16:creationId xmlns:a16="http://schemas.microsoft.com/office/drawing/2014/main" id="{662A8BC9-346B-42D4-AD24-4F5966778BFE}"/>
                </a:ext>
              </a:extLst>
            </p:cNvPr>
            <p:cNvCxnSpPr/>
            <p:nvPr/>
          </p:nvCxnSpPr>
          <p:spPr>
            <a:xfrm>
              <a:off x="8305101" y="1851963"/>
              <a:ext cx="0" cy="580844"/>
            </a:xfrm>
            <a:prstGeom prst="straightConnector1">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grpSp>
      <p:sp>
        <p:nvSpPr>
          <p:cNvPr id="7" name="슬라이드 번호 개체 틀 6">
            <a:extLst>
              <a:ext uri="{FF2B5EF4-FFF2-40B4-BE49-F238E27FC236}">
                <a16:creationId xmlns:a16="http://schemas.microsoft.com/office/drawing/2014/main" id="{2E614A97-55F5-4505-9DF1-FF403A6B7434}"/>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29</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61122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목차</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sp>
        <p:nvSpPr>
          <p:cNvPr id="21" name="타원 20">
            <a:extLst>
              <a:ext uri="{FF2B5EF4-FFF2-40B4-BE49-F238E27FC236}">
                <a16:creationId xmlns:a16="http://schemas.microsoft.com/office/drawing/2014/main" id="{F9147684-AAB2-48B9-B390-A3452FCBA124}"/>
              </a:ext>
            </a:extLst>
          </p:cNvPr>
          <p:cNvSpPr/>
          <p:nvPr/>
        </p:nvSpPr>
        <p:spPr>
          <a:xfrm>
            <a:off x="4112047" y="4580505"/>
            <a:ext cx="897622" cy="897622"/>
          </a:xfrm>
          <a:prstGeom prst="ellipse">
            <a:avLst/>
          </a:prstGeom>
          <a:noFill/>
          <a:ln w="2540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22" name="원호 21">
            <a:extLst>
              <a:ext uri="{FF2B5EF4-FFF2-40B4-BE49-F238E27FC236}">
                <a16:creationId xmlns:a16="http://schemas.microsoft.com/office/drawing/2014/main" id="{6417328E-25AC-4F11-9EAA-644BDC7E9469}"/>
              </a:ext>
            </a:extLst>
          </p:cNvPr>
          <p:cNvSpPr/>
          <p:nvPr/>
        </p:nvSpPr>
        <p:spPr>
          <a:xfrm>
            <a:off x="3949160" y="4408191"/>
            <a:ext cx="1223395" cy="1223395"/>
          </a:xfrm>
          <a:prstGeom prst="arc">
            <a:avLst>
              <a:gd name="adj1" fmla="val 18838228"/>
              <a:gd name="adj2" fmla="val 5467610"/>
            </a:avLst>
          </a:prstGeom>
          <a:noFill/>
          <a:ln w="3810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23" name="원호 22">
            <a:extLst>
              <a:ext uri="{FF2B5EF4-FFF2-40B4-BE49-F238E27FC236}">
                <a16:creationId xmlns:a16="http://schemas.microsoft.com/office/drawing/2014/main" id="{9C79A38F-AF39-4829-917C-EDE570A56398}"/>
              </a:ext>
            </a:extLst>
          </p:cNvPr>
          <p:cNvSpPr/>
          <p:nvPr/>
        </p:nvSpPr>
        <p:spPr>
          <a:xfrm>
            <a:off x="4794599" y="3531636"/>
            <a:ext cx="1223395" cy="1223395"/>
          </a:xfrm>
          <a:prstGeom prst="arc">
            <a:avLst>
              <a:gd name="adj1" fmla="val 7984670"/>
              <a:gd name="adj2" fmla="val 18578390"/>
            </a:avLst>
          </a:prstGeom>
          <a:noFill/>
          <a:ln w="3810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25" name="타원 24">
            <a:extLst>
              <a:ext uri="{FF2B5EF4-FFF2-40B4-BE49-F238E27FC236}">
                <a16:creationId xmlns:a16="http://schemas.microsoft.com/office/drawing/2014/main" id="{2D0D8D09-BBB1-4586-8E0B-782630FB62B1}"/>
              </a:ext>
            </a:extLst>
          </p:cNvPr>
          <p:cNvSpPr/>
          <p:nvPr/>
        </p:nvSpPr>
        <p:spPr>
          <a:xfrm>
            <a:off x="4957486" y="3694523"/>
            <a:ext cx="897622" cy="897622"/>
          </a:xfrm>
          <a:prstGeom prst="ellipse">
            <a:avLst/>
          </a:prstGeom>
          <a:solidFill>
            <a:srgbClr val="53585B"/>
          </a:solidFill>
          <a:ln w="25400">
            <a:solidFill>
              <a:srgbClr val="5358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26" name="원호 25">
            <a:extLst>
              <a:ext uri="{FF2B5EF4-FFF2-40B4-BE49-F238E27FC236}">
                <a16:creationId xmlns:a16="http://schemas.microsoft.com/office/drawing/2014/main" id="{9A2D4467-E93F-4AA9-B059-D6D3BC1F104C}"/>
              </a:ext>
            </a:extLst>
          </p:cNvPr>
          <p:cNvSpPr/>
          <p:nvPr/>
        </p:nvSpPr>
        <p:spPr>
          <a:xfrm>
            <a:off x="5576327" y="2593274"/>
            <a:ext cx="1223395" cy="1223395"/>
          </a:xfrm>
          <a:prstGeom prst="arc">
            <a:avLst>
              <a:gd name="adj1" fmla="val 18838228"/>
              <a:gd name="adj2" fmla="val 7846142"/>
            </a:avLst>
          </a:prstGeom>
          <a:noFill/>
          <a:ln w="3810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79010D41-139D-4830-8A6C-C696FAFFAE81}"/>
              </a:ext>
            </a:extLst>
          </p:cNvPr>
          <p:cNvSpPr/>
          <p:nvPr/>
        </p:nvSpPr>
        <p:spPr>
          <a:xfrm>
            <a:off x="5741594" y="2755314"/>
            <a:ext cx="897622" cy="897622"/>
          </a:xfrm>
          <a:prstGeom prst="ellipse">
            <a:avLst/>
          </a:prstGeom>
          <a:solidFill>
            <a:srgbClr val="7DA0FA"/>
          </a:solidFill>
          <a:ln w="2540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28" name="원호 27">
            <a:extLst>
              <a:ext uri="{FF2B5EF4-FFF2-40B4-BE49-F238E27FC236}">
                <a16:creationId xmlns:a16="http://schemas.microsoft.com/office/drawing/2014/main" id="{EC12920E-9557-452C-9708-B8EDE09CBA81}"/>
              </a:ext>
            </a:extLst>
          </p:cNvPr>
          <p:cNvSpPr/>
          <p:nvPr/>
        </p:nvSpPr>
        <p:spPr>
          <a:xfrm>
            <a:off x="6436400" y="1731631"/>
            <a:ext cx="1223395" cy="1223395"/>
          </a:xfrm>
          <a:prstGeom prst="arc">
            <a:avLst>
              <a:gd name="adj1" fmla="val 7984670"/>
              <a:gd name="adj2" fmla="val 16340036"/>
            </a:avLst>
          </a:prstGeom>
          <a:noFill/>
          <a:ln w="3810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cxnSp>
        <p:nvCxnSpPr>
          <p:cNvPr id="30" name="직선 연결선 29">
            <a:extLst>
              <a:ext uri="{FF2B5EF4-FFF2-40B4-BE49-F238E27FC236}">
                <a16:creationId xmlns:a16="http://schemas.microsoft.com/office/drawing/2014/main" id="{1065C689-90EA-43D5-8A3A-D5D361E2E533}"/>
              </a:ext>
            </a:extLst>
          </p:cNvPr>
          <p:cNvCxnSpPr>
            <a:cxnSpLocks/>
          </p:cNvCxnSpPr>
          <p:nvPr/>
        </p:nvCxnSpPr>
        <p:spPr>
          <a:xfrm>
            <a:off x="7048097" y="1731631"/>
            <a:ext cx="3600000" cy="0"/>
          </a:xfrm>
          <a:prstGeom prst="line">
            <a:avLst/>
          </a:prstGeom>
          <a:ln w="38100">
            <a:solidFill>
              <a:srgbClr val="7DA0FA"/>
            </a:solidFill>
            <a:tailEnd type="stealt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1A6B1BD2-B442-40B6-B282-22EBD28615E6}"/>
              </a:ext>
            </a:extLst>
          </p:cNvPr>
          <p:cNvCxnSpPr>
            <a:cxnSpLocks/>
          </p:cNvCxnSpPr>
          <p:nvPr/>
        </p:nvCxnSpPr>
        <p:spPr>
          <a:xfrm>
            <a:off x="960857" y="5631586"/>
            <a:ext cx="3600000" cy="0"/>
          </a:xfrm>
          <a:prstGeom prst="line">
            <a:avLst/>
          </a:prstGeom>
          <a:ln w="38100">
            <a:solidFill>
              <a:srgbClr val="7DA0FA"/>
            </a:solidFill>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F1A19BB2-C1BC-4ADD-BD82-B7F86B4E5931}"/>
              </a:ext>
            </a:extLst>
          </p:cNvPr>
          <p:cNvSpPr/>
          <p:nvPr/>
        </p:nvSpPr>
        <p:spPr>
          <a:xfrm>
            <a:off x="7122594" y="3048498"/>
            <a:ext cx="3600000" cy="757580"/>
          </a:xfrm>
          <a:prstGeom prst="rect">
            <a:avLst/>
          </a:prstGeom>
        </p:spPr>
        <p:txBody>
          <a:bodyPr wrap="square">
            <a:spAutoFit/>
          </a:bodyPr>
          <a:lstStyle/>
          <a:p>
            <a:pPr>
              <a:lnSpc>
                <a:spcPct val="150000"/>
              </a:lnSpc>
            </a:pPr>
            <a:r>
              <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rPr>
              <a:t>06. </a:t>
            </a:r>
            <a:r>
              <a:rPr lang="ko-KR" altLang="en-US" b="1" dirty="0">
                <a:solidFill>
                  <a:prstClr val="black">
                    <a:lumMod val="65000"/>
                    <a:lumOff val="35000"/>
                  </a:prstClr>
                </a:solidFill>
                <a:latin typeface="ONE 모바일POP" panose="00000500000000000000" pitchFamily="2" charset="-127"/>
                <a:ea typeface="ONE 모바일POP" panose="00000500000000000000" pitchFamily="2" charset="-127"/>
              </a:rPr>
              <a:t>화면구현</a:t>
            </a:r>
            <a:endPar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endParaRPr>
          </a:p>
          <a:p>
            <a:pPr>
              <a:lnSpc>
                <a:spcPct val="150000"/>
              </a:lnSpc>
            </a:pPr>
            <a:endParaRPr lang="en-US" altLang="ko-KR" sz="1200" dirty="0">
              <a:solidFill>
                <a:prstClr val="black">
                  <a:lumMod val="65000"/>
                  <a:lumOff val="35000"/>
                </a:prstClr>
              </a:solidFill>
              <a:latin typeface="ONE 모바일POP" panose="00000500000000000000" pitchFamily="2" charset="-127"/>
              <a:ea typeface="ONE 모바일POP" panose="00000500000000000000" pitchFamily="2" charset="-127"/>
            </a:endParaRPr>
          </a:p>
        </p:txBody>
      </p:sp>
      <p:sp>
        <p:nvSpPr>
          <p:cNvPr id="34" name="직사각형 33">
            <a:extLst>
              <a:ext uri="{FF2B5EF4-FFF2-40B4-BE49-F238E27FC236}">
                <a16:creationId xmlns:a16="http://schemas.microsoft.com/office/drawing/2014/main" id="{F72733BB-D03D-41DA-AA27-A1DA3A932E0E}"/>
              </a:ext>
            </a:extLst>
          </p:cNvPr>
          <p:cNvSpPr/>
          <p:nvPr/>
        </p:nvSpPr>
        <p:spPr>
          <a:xfrm>
            <a:off x="5688115" y="4844959"/>
            <a:ext cx="3600000" cy="799193"/>
          </a:xfrm>
          <a:prstGeom prst="rect">
            <a:avLst/>
          </a:prstGeom>
        </p:spPr>
        <p:txBody>
          <a:bodyPr wrap="square">
            <a:spAutoFit/>
          </a:bodyPr>
          <a:lstStyle/>
          <a:p>
            <a:pPr>
              <a:lnSpc>
                <a:spcPct val="150000"/>
              </a:lnSpc>
            </a:pPr>
            <a:r>
              <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rPr>
              <a:t>08. </a:t>
            </a:r>
            <a:r>
              <a:rPr lang="ko-KR" altLang="en-US" b="1" dirty="0">
                <a:solidFill>
                  <a:prstClr val="black">
                    <a:lumMod val="65000"/>
                    <a:lumOff val="35000"/>
                  </a:prstClr>
                </a:solidFill>
                <a:latin typeface="ONE 모바일POP" panose="00000500000000000000" pitchFamily="2" charset="-127"/>
                <a:ea typeface="ONE 모바일POP" panose="00000500000000000000" pitchFamily="2" charset="-127"/>
              </a:rPr>
              <a:t>마무리</a:t>
            </a:r>
            <a:endPar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endParaRPr>
          </a:p>
          <a:p>
            <a:pPr>
              <a:lnSpc>
                <a:spcPct val="150000"/>
              </a:lnSpc>
            </a:pP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기대효과 및 발전방향 </a:t>
            </a:r>
            <a:r>
              <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rPr>
              <a:t>/ Q&amp;A</a:t>
            </a:r>
          </a:p>
        </p:txBody>
      </p:sp>
      <p:sp>
        <p:nvSpPr>
          <p:cNvPr id="35" name="직사각형 34">
            <a:extLst>
              <a:ext uri="{FF2B5EF4-FFF2-40B4-BE49-F238E27FC236}">
                <a16:creationId xmlns:a16="http://schemas.microsoft.com/office/drawing/2014/main" id="{28AE62BE-82B0-4CB5-9FAD-4D7C325E6FE2}"/>
              </a:ext>
            </a:extLst>
          </p:cNvPr>
          <p:cNvSpPr/>
          <p:nvPr/>
        </p:nvSpPr>
        <p:spPr>
          <a:xfrm>
            <a:off x="921422" y="3647026"/>
            <a:ext cx="3600000" cy="757580"/>
          </a:xfrm>
          <a:prstGeom prst="rect">
            <a:avLst/>
          </a:prstGeom>
        </p:spPr>
        <p:txBody>
          <a:bodyPr wrap="square">
            <a:spAutoFit/>
          </a:bodyPr>
          <a:lstStyle/>
          <a:p>
            <a:pPr algn="r">
              <a:lnSpc>
                <a:spcPct val="150000"/>
              </a:lnSpc>
            </a:pPr>
            <a:r>
              <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rPr>
              <a:t>03. </a:t>
            </a:r>
            <a:r>
              <a:rPr lang="ko-KR" altLang="en-US" b="1" dirty="0">
                <a:solidFill>
                  <a:prstClr val="black">
                    <a:lumMod val="65000"/>
                    <a:lumOff val="35000"/>
                  </a:prstClr>
                </a:solidFill>
                <a:latin typeface="ONE 모바일POP" panose="00000500000000000000" pitchFamily="2" charset="-127"/>
                <a:ea typeface="ONE 모바일POP" panose="00000500000000000000" pitchFamily="2" charset="-127"/>
              </a:rPr>
              <a:t>개발기간</a:t>
            </a:r>
          </a:p>
          <a:p>
            <a:pPr algn="r">
              <a:lnSpc>
                <a:spcPct val="150000"/>
              </a:lnSpc>
            </a:pPr>
            <a:endParaRPr lang="en-US" altLang="ko-KR" sz="1200" dirty="0">
              <a:solidFill>
                <a:prstClr val="black">
                  <a:lumMod val="65000"/>
                  <a:lumOff val="35000"/>
                </a:prstClr>
              </a:solidFill>
              <a:latin typeface="ONE 모바일POP" panose="00000500000000000000" pitchFamily="2" charset="-127"/>
              <a:ea typeface="ONE 모바일POP" panose="00000500000000000000" pitchFamily="2" charset="-127"/>
            </a:endParaRPr>
          </a:p>
        </p:txBody>
      </p:sp>
      <p:sp>
        <p:nvSpPr>
          <p:cNvPr id="36" name="직사각형 35">
            <a:extLst>
              <a:ext uri="{FF2B5EF4-FFF2-40B4-BE49-F238E27FC236}">
                <a16:creationId xmlns:a16="http://schemas.microsoft.com/office/drawing/2014/main" id="{FCA4B0F8-6479-4BF9-8F6E-6B15FD70ED8B}"/>
              </a:ext>
            </a:extLst>
          </p:cNvPr>
          <p:cNvSpPr/>
          <p:nvPr/>
        </p:nvSpPr>
        <p:spPr>
          <a:xfrm>
            <a:off x="2488997" y="1525791"/>
            <a:ext cx="3600000" cy="799193"/>
          </a:xfrm>
          <a:prstGeom prst="rect">
            <a:avLst/>
          </a:prstGeom>
        </p:spPr>
        <p:txBody>
          <a:bodyPr wrap="square">
            <a:spAutoFit/>
          </a:bodyPr>
          <a:lstStyle/>
          <a:p>
            <a:pPr algn="r">
              <a:lnSpc>
                <a:spcPct val="150000"/>
              </a:lnSpc>
            </a:pPr>
            <a:r>
              <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rPr>
              <a:t>01. </a:t>
            </a:r>
            <a:r>
              <a:rPr lang="ko-KR" altLang="en-US" b="1" dirty="0">
                <a:solidFill>
                  <a:prstClr val="black">
                    <a:lumMod val="65000"/>
                    <a:lumOff val="35000"/>
                  </a:prstClr>
                </a:solidFill>
                <a:latin typeface="ONE 모바일POP" panose="00000500000000000000" pitchFamily="2" charset="-127"/>
                <a:ea typeface="ONE 모바일POP" panose="00000500000000000000" pitchFamily="2" charset="-127"/>
              </a:rPr>
              <a:t>프로젝트 개요</a:t>
            </a:r>
            <a:endPar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endParaRPr>
          </a:p>
          <a:p>
            <a:pPr algn="r">
              <a:lnSpc>
                <a:spcPct val="150000"/>
              </a:lnSpc>
            </a:pP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개발동기 </a:t>
            </a:r>
            <a:r>
              <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시스템구상</a:t>
            </a:r>
            <a:endPar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endParaRPr>
          </a:p>
        </p:txBody>
      </p:sp>
      <p:sp>
        <p:nvSpPr>
          <p:cNvPr id="37" name="이등변 삼각형 36">
            <a:extLst>
              <a:ext uri="{FF2B5EF4-FFF2-40B4-BE49-F238E27FC236}">
                <a16:creationId xmlns:a16="http://schemas.microsoft.com/office/drawing/2014/main" id="{7403FED1-CA49-4F9A-924B-52D28CEC9552}"/>
              </a:ext>
            </a:extLst>
          </p:cNvPr>
          <p:cNvSpPr/>
          <p:nvPr/>
        </p:nvSpPr>
        <p:spPr>
          <a:xfrm rot="18000000">
            <a:off x="4771033" y="3707476"/>
            <a:ext cx="146305" cy="126125"/>
          </a:xfrm>
          <a:prstGeom prst="triangle">
            <a:avLst/>
          </a:prstGeom>
          <a:solidFill>
            <a:srgbClr val="7DA0FA"/>
          </a:solidFill>
          <a:ln>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38" name="이등변 삼각형 37">
            <a:extLst>
              <a:ext uri="{FF2B5EF4-FFF2-40B4-BE49-F238E27FC236}">
                <a16:creationId xmlns:a16="http://schemas.microsoft.com/office/drawing/2014/main" id="{BE580904-C553-4AB4-8DBE-6824D5DEA613}"/>
              </a:ext>
            </a:extLst>
          </p:cNvPr>
          <p:cNvSpPr/>
          <p:nvPr/>
        </p:nvSpPr>
        <p:spPr>
          <a:xfrm rot="7200000">
            <a:off x="6718584" y="3468573"/>
            <a:ext cx="146305" cy="126125"/>
          </a:xfrm>
          <a:prstGeom prst="triangle">
            <a:avLst/>
          </a:prstGeom>
          <a:solidFill>
            <a:srgbClr val="7DA0FA"/>
          </a:solidFill>
          <a:ln>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39" name="이등변 삼각형 38">
            <a:extLst>
              <a:ext uri="{FF2B5EF4-FFF2-40B4-BE49-F238E27FC236}">
                <a16:creationId xmlns:a16="http://schemas.microsoft.com/office/drawing/2014/main" id="{758DFF5B-9C4A-47C7-8263-AA01656804AC}"/>
              </a:ext>
            </a:extLst>
          </p:cNvPr>
          <p:cNvSpPr/>
          <p:nvPr/>
        </p:nvSpPr>
        <p:spPr>
          <a:xfrm rot="7200000">
            <a:off x="5089655" y="5252177"/>
            <a:ext cx="146305" cy="126125"/>
          </a:xfrm>
          <a:prstGeom prst="triangle">
            <a:avLst/>
          </a:prstGeom>
          <a:solidFill>
            <a:srgbClr val="7DA0FA"/>
          </a:solidFill>
          <a:ln>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40" name="이등변 삼각형 39">
            <a:extLst>
              <a:ext uri="{FF2B5EF4-FFF2-40B4-BE49-F238E27FC236}">
                <a16:creationId xmlns:a16="http://schemas.microsoft.com/office/drawing/2014/main" id="{5B02ACE2-8BE7-4847-B693-97473305E4AE}"/>
              </a:ext>
            </a:extLst>
          </p:cNvPr>
          <p:cNvSpPr/>
          <p:nvPr/>
        </p:nvSpPr>
        <p:spPr>
          <a:xfrm rot="18000000">
            <a:off x="6396034" y="1942298"/>
            <a:ext cx="146305" cy="126125"/>
          </a:xfrm>
          <a:prstGeom prst="triangle">
            <a:avLst/>
          </a:prstGeom>
          <a:solidFill>
            <a:srgbClr val="7DA0FA"/>
          </a:solidFill>
          <a:ln>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41" name="그룹 40">
            <a:extLst>
              <a:ext uri="{FF2B5EF4-FFF2-40B4-BE49-F238E27FC236}">
                <a16:creationId xmlns:a16="http://schemas.microsoft.com/office/drawing/2014/main" id="{3BBD1615-CAEB-4C2B-A30F-664680C2E323}"/>
              </a:ext>
            </a:extLst>
          </p:cNvPr>
          <p:cNvGrpSpPr/>
          <p:nvPr/>
        </p:nvGrpSpPr>
        <p:grpSpPr>
          <a:xfrm>
            <a:off x="4429118" y="4836153"/>
            <a:ext cx="323877" cy="358978"/>
            <a:chOff x="4006850" y="1601788"/>
            <a:chExt cx="322263" cy="357188"/>
          </a:xfrm>
          <a:solidFill>
            <a:srgbClr val="7DA0FA"/>
          </a:solidFill>
        </p:grpSpPr>
        <p:sp>
          <p:nvSpPr>
            <p:cNvPr id="42" name="Freeform 17">
              <a:extLst>
                <a:ext uri="{FF2B5EF4-FFF2-40B4-BE49-F238E27FC236}">
                  <a16:creationId xmlns:a16="http://schemas.microsoft.com/office/drawing/2014/main" id="{CE5AECED-1C22-4298-91C6-D7DDFFD38430}"/>
                </a:ext>
              </a:extLst>
            </p:cNvPr>
            <p:cNvSpPr>
              <a:spLocks/>
            </p:cNvSpPr>
            <p:nvPr/>
          </p:nvSpPr>
          <p:spPr bwMode="auto">
            <a:xfrm>
              <a:off x="4125913" y="1674813"/>
              <a:ext cx="141288" cy="109538"/>
            </a:xfrm>
            <a:custGeom>
              <a:avLst/>
              <a:gdLst>
                <a:gd name="T0" fmla="*/ 680 w 1255"/>
                <a:gd name="T1" fmla="*/ 0 h 963"/>
                <a:gd name="T2" fmla="*/ 736 w 1255"/>
                <a:gd name="T3" fmla="*/ 1 h 963"/>
                <a:gd name="T4" fmla="*/ 793 w 1255"/>
                <a:gd name="T5" fmla="*/ 6 h 963"/>
                <a:gd name="T6" fmla="*/ 849 w 1255"/>
                <a:gd name="T7" fmla="*/ 17 h 963"/>
                <a:gd name="T8" fmla="*/ 904 w 1255"/>
                <a:gd name="T9" fmla="*/ 32 h 963"/>
                <a:gd name="T10" fmla="*/ 958 w 1255"/>
                <a:gd name="T11" fmla="*/ 52 h 963"/>
                <a:gd name="T12" fmla="*/ 1010 w 1255"/>
                <a:gd name="T13" fmla="*/ 77 h 963"/>
                <a:gd name="T14" fmla="*/ 1060 w 1255"/>
                <a:gd name="T15" fmla="*/ 105 h 963"/>
                <a:gd name="T16" fmla="*/ 1107 w 1255"/>
                <a:gd name="T17" fmla="*/ 140 h 963"/>
                <a:gd name="T18" fmla="*/ 1153 w 1255"/>
                <a:gd name="T19" fmla="*/ 178 h 963"/>
                <a:gd name="T20" fmla="*/ 1195 w 1255"/>
                <a:gd name="T21" fmla="*/ 221 h 963"/>
                <a:gd name="T22" fmla="*/ 1255 w 1255"/>
                <a:gd name="T23" fmla="*/ 287 h 963"/>
                <a:gd name="T24" fmla="*/ 1116 w 1255"/>
                <a:gd name="T25" fmla="*/ 413 h 963"/>
                <a:gd name="T26" fmla="*/ 1093 w 1255"/>
                <a:gd name="T27" fmla="*/ 391 h 963"/>
                <a:gd name="T28" fmla="*/ 1070 w 1255"/>
                <a:gd name="T29" fmla="*/ 375 h 963"/>
                <a:gd name="T30" fmla="*/ 1045 w 1255"/>
                <a:gd name="T31" fmla="*/ 364 h 963"/>
                <a:gd name="T32" fmla="*/ 1021 w 1255"/>
                <a:gd name="T33" fmla="*/ 357 h 963"/>
                <a:gd name="T34" fmla="*/ 997 w 1255"/>
                <a:gd name="T35" fmla="*/ 354 h 963"/>
                <a:gd name="T36" fmla="*/ 974 w 1255"/>
                <a:gd name="T37" fmla="*/ 354 h 963"/>
                <a:gd name="T38" fmla="*/ 952 w 1255"/>
                <a:gd name="T39" fmla="*/ 356 h 963"/>
                <a:gd name="T40" fmla="*/ 930 w 1255"/>
                <a:gd name="T41" fmla="*/ 361 h 963"/>
                <a:gd name="T42" fmla="*/ 911 w 1255"/>
                <a:gd name="T43" fmla="*/ 367 h 963"/>
                <a:gd name="T44" fmla="*/ 894 w 1255"/>
                <a:gd name="T45" fmla="*/ 373 h 963"/>
                <a:gd name="T46" fmla="*/ 878 w 1255"/>
                <a:gd name="T47" fmla="*/ 380 h 963"/>
                <a:gd name="T48" fmla="*/ 866 w 1255"/>
                <a:gd name="T49" fmla="*/ 386 h 963"/>
                <a:gd name="T50" fmla="*/ 857 w 1255"/>
                <a:gd name="T51" fmla="*/ 391 h 963"/>
                <a:gd name="T52" fmla="*/ 851 w 1255"/>
                <a:gd name="T53" fmla="*/ 395 h 963"/>
                <a:gd name="T54" fmla="*/ 849 w 1255"/>
                <a:gd name="T55" fmla="*/ 396 h 963"/>
                <a:gd name="T56" fmla="*/ 699 w 1255"/>
                <a:gd name="T57" fmla="*/ 532 h 963"/>
                <a:gd name="T58" fmla="*/ 676 w 1255"/>
                <a:gd name="T59" fmla="*/ 556 h 963"/>
                <a:gd name="T60" fmla="*/ 657 w 1255"/>
                <a:gd name="T61" fmla="*/ 581 h 963"/>
                <a:gd name="T62" fmla="*/ 645 w 1255"/>
                <a:gd name="T63" fmla="*/ 605 h 963"/>
                <a:gd name="T64" fmla="*/ 638 w 1255"/>
                <a:gd name="T65" fmla="*/ 631 h 963"/>
                <a:gd name="T66" fmla="*/ 635 w 1255"/>
                <a:gd name="T67" fmla="*/ 654 h 963"/>
                <a:gd name="T68" fmla="*/ 635 w 1255"/>
                <a:gd name="T69" fmla="*/ 677 h 963"/>
                <a:gd name="T70" fmla="*/ 638 w 1255"/>
                <a:gd name="T71" fmla="*/ 700 h 963"/>
                <a:gd name="T72" fmla="*/ 643 w 1255"/>
                <a:gd name="T73" fmla="*/ 720 h 963"/>
                <a:gd name="T74" fmla="*/ 650 w 1255"/>
                <a:gd name="T75" fmla="*/ 739 h 963"/>
                <a:gd name="T76" fmla="*/ 657 w 1255"/>
                <a:gd name="T77" fmla="*/ 757 h 963"/>
                <a:gd name="T78" fmla="*/ 666 w 1255"/>
                <a:gd name="T79" fmla="*/ 771 h 963"/>
                <a:gd name="T80" fmla="*/ 673 w 1255"/>
                <a:gd name="T81" fmla="*/ 783 h 963"/>
                <a:gd name="T82" fmla="*/ 679 w 1255"/>
                <a:gd name="T83" fmla="*/ 792 h 963"/>
                <a:gd name="T84" fmla="*/ 684 w 1255"/>
                <a:gd name="T85" fmla="*/ 799 h 963"/>
                <a:gd name="T86" fmla="*/ 686 w 1255"/>
                <a:gd name="T87" fmla="*/ 802 h 963"/>
                <a:gd name="T88" fmla="*/ 505 w 1255"/>
                <a:gd name="T89" fmla="*/ 963 h 963"/>
                <a:gd name="T90" fmla="*/ 0 w 1255"/>
                <a:gd name="T91" fmla="*/ 400 h 963"/>
                <a:gd name="T92" fmla="*/ 255 w 1255"/>
                <a:gd name="T93" fmla="*/ 170 h 963"/>
                <a:gd name="T94" fmla="*/ 302 w 1255"/>
                <a:gd name="T95" fmla="*/ 133 h 963"/>
                <a:gd name="T96" fmla="*/ 352 w 1255"/>
                <a:gd name="T97" fmla="*/ 99 h 963"/>
                <a:gd name="T98" fmla="*/ 403 w 1255"/>
                <a:gd name="T99" fmla="*/ 71 h 963"/>
                <a:gd name="T100" fmla="*/ 457 w 1255"/>
                <a:gd name="T101" fmla="*/ 46 h 963"/>
                <a:gd name="T102" fmla="*/ 511 w 1255"/>
                <a:gd name="T103" fmla="*/ 28 h 963"/>
                <a:gd name="T104" fmla="*/ 567 w 1255"/>
                <a:gd name="T105" fmla="*/ 13 h 963"/>
                <a:gd name="T106" fmla="*/ 623 w 1255"/>
                <a:gd name="T107" fmla="*/ 4 h 963"/>
                <a:gd name="T108" fmla="*/ 680 w 1255"/>
                <a:gd name="T109"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5" h="963">
                  <a:moveTo>
                    <a:pt x="680" y="0"/>
                  </a:moveTo>
                  <a:lnTo>
                    <a:pt x="736" y="1"/>
                  </a:lnTo>
                  <a:lnTo>
                    <a:pt x="793" y="6"/>
                  </a:lnTo>
                  <a:lnTo>
                    <a:pt x="849" y="17"/>
                  </a:lnTo>
                  <a:lnTo>
                    <a:pt x="904" y="32"/>
                  </a:lnTo>
                  <a:lnTo>
                    <a:pt x="958" y="52"/>
                  </a:lnTo>
                  <a:lnTo>
                    <a:pt x="1010" y="77"/>
                  </a:lnTo>
                  <a:lnTo>
                    <a:pt x="1060" y="105"/>
                  </a:lnTo>
                  <a:lnTo>
                    <a:pt x="1107" y="140"/>
                  </a:lnTo>
                  <a:lnTo>
                    <a:pt x="1153" y="178"/>
                  </a:lnTo>
                  <a:lnTo>
                    <a:pt x="1195" y="221"/>
                  </a:lnTo>
                  <a:lnTo>
                    <a:pt x="1255" y="287"/>
                  </a:lnTo>
                  <a:lnTo>
                    <a:pt x="1116" y="413"/>
                  </a:lnTo>
                  <a:lnTo>
                    <a:pt x="1093" y="391"/>
                  </a:lnTo>
                  <a:lnTo>
                    <a:pt x="1070" y="375"/>
                  </a:lnTo>
                  <a:lnTo>
                    <a:pt x="1045" y="364"/>
                  </a:lnTo>
                  <a:lnTo>
                    <a:pt x="1021" y="357"/>
                  </a:lnTo>
                  <a:lnTo>
                    <a:pt x="997" y="354"/>
                  </a:lnTo>
                  <a:lnTo>
                    <a:pt x="974" y="354"/>
                  </a:lnTo>
                  <a:lnTo>
                    <a:pt x="952" y="356"/>
                  </a:lnTo>
                  <a:lnTo>
                    <a:pt x="930" y="361"/>
                  </a:lnTo>
                  <a:lnTo>
                    <a:pt x="911" y="367"/>
                  </a:lnTo>
                  <a:lnTo>
                    <a:pt x="894" y="373"/>
                  </a:lnTo>
                  <a:lnTo>
                    <a:pt x="878" y="380"/>
                  </a:lnTo>
                  <a:lnTo>
                    <a:pt x="866" y="386"/>
                  </a:lnTo>
                  <a:lnTo>
                    <a:pt x="857" y="391"/>
                  </a:lnTo>
                  <a:lnTo>
                    <a:pt x="851" y="395"/>
                  </a:lnTo>
                  <a:lnTo>
                    <a:pt x="849" y="396"/>
                  </a:lnTo>
                  <a:lnTo>
                    <a:pt x="699" y="532"/>
                  </a:lnTo>
                  <a:lnTo>
                    <a:pt x="676" y="556"/>
                  </a:lnTo>
                  <a:lnTo>
                    <a:pt x="657" y="581"/>
                  </a:lnTo>
                  <a:lnTo>
                    <a:pt x="645" y="605"/>
                  </a:lnTo>
                  <a:lnTo>
                    <a:pt x="638" y="631"/>
                  </a:lnTo>
                  <a:lnTo>
                    <a:pt x="635" y="654"/>
                  </a:lnTo>
                  <a:lnTo>
                    <a:pt x="635" y="677"/>
                  </a:lnTo>
                  <a:lnTo>
                    <a:pt x="638" y="700"/>
                  </a:lnTo>
                  <a:lnTo>
                    <a:pt x="643" y="720"/>
                  </a:lnTo>
                  <a:lnTo>
                    <a:pt x="650" y="739"/>
                  </a:lnTo>
                  <a:lnTo>
                    <a:pt x="657" y="757"/>
                  </a:lnTo>
                  <a:lnTo>
                    <a:pt x="666" y="771"/>
                  </a:lnTo>
                  <a:lnTo>
                    <a:pt x="673" y="783"/>
                  </a:lnTo>
                  <a:lnTo>
                    <a:pt x="679" y="792"/>
                  </a:lnTo>
                  <a:lnTo>
                    <a:pt x="684" y="799"/>
                  </a:lnTo>
                  <a:lnTo>
                    <a:pt x="686" y="802"/>
                  </a:lnTo>
                  <a:lnTo>
                    <a:pt x="505" y="963"/>
                  </a:lnTo>
                  <a:lnTo>
                    <a:pt x="0" y="400"/>
                  </a:lnTo>
                  <a:lnTo>
                    <a:pt x="255" y="170"/>
                  </a:lnTo>
                  <a:lnTo>
                    <a:pt x="302" y="133"/>
                  </a:lnTo>
                  <a:lnTo>
                    <a:pt x="352" y="99"/>
                  </a:lnTo>
                  <a:lnTo>
                    <a:pt x="403" y="71"/>
                  </a:lnTo>
                  <a:lnTo>
                    <a:pt x="457" y="46"/>
                  </a:lnTo>
                  <a:lnTo>
                    <a:pt x="511" y="28"/>
                  </a:lnTo>
                  <a:lnTo>
                    <a:pt x="567" y="13"/>
                  </a:lnTo>
                  <a:lnTo>
                    <a:pt x="623" y="4"/>
                  </a:lnTo>
                  <a:lnTo>
                    <a:pt x="680" y="0"/>
                  </a:lnTo>
                  <a:close/>
                </a:path>
              </a:pathLst>
            </a:custGeom>
            <a:grpFill/>
            <a:ln w="0">
              <a:solidFill>
                <a:srgbClr val="7DA0FA"/>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ONE 모바일POP" panose="00000500000000000000" pitchFamily="2" charset="-127"/>
                <a:ea typeface="ONE 모바일POP" panose="00000500000000000000" pitchFamily="2" charset="-127"/>
              </a:endParaRPr>
            </a:p>
          </p:txBody>
        </p:sp>
        <p:sp>
          <p:nvSpPr>
            <p:cNvPr id="43" name="Freeform 18">
              <a:extLst>
                <a:ext uri="{FF2B5EF4-FFF2-40B4-BE49-F238E27FC236}">
                  <a16:creationId xmlns:a16="http://schemas.microsoft.com/office/drawing/2014/main" id="{A3ECB9A0-7E72-49A0-95AB-073149DF44D5}"/>
                </a:ext>
              </a:extLst>
            </p:cNvPr>
            <p:cNvSpPr>
              <a:spLocks/>
            </p:cNvSpPr>
            <p:nvPr/>
          </p:nvSpPr>
          <p:spPr bwMode="auto">
            <a:xfrm>
              <a:off x="4006850" y="1725613"/>
              <a:ext cx="234950" cy="233363"/>
            </a:xfrm>
            <a:custGeom>
              <a:avLst/>
              <a:gdLst>
                <a:gd name="T0" fmla="*/ 992 w 2072"/>
                <a:gd name="T1" fmla="*/ 0 h 2058"/>
                <a:gd name="T2" fmla="*/ 2072 w 2072"/>
                <a:gd name="T3" fmla="*/ 1204 h 2058"/>
                <a:gd name="T4" fmla="*/ 1350 w 2072"/>
                <a:gd name="T5" fmla="*/ 1852 h 2058"/>
                <a:gd name="T6" fmla="*/ 1309 w 2072"/>
                <a:gd name="T7" fmla="*/ 1886 h 2058"/>
                <a:gd name="T8" fmla="*/ 1266 w 2072"/>
                <a:gd name="T9" fmla="*/ 1916 h 2058"/>
                <a:gd name="T10" fmla="*/ 1220 w 2072"/>
                <a:gd name="T11" fmla="*/ 1945 h 2058"/>
                <a:gd name="T12" fmla="*/ 1172 w 2072"/>
                <a:gd name="T13" fmla="*/ 1970 h 2058"/>
                <a:gd name="T14" fmla="*/ 1122 w 2072"/>
                <a:gd name="T15" fmla="*/ 1993 h 2058"/>
                <a:gd name="T16" fmla="*/ 1070 w 2072"/>
                <a:gd name="T17" fmla="*/ 2011 h 2058"/>
                <a:gd name="T18" fmla="*/ 1018 w 2072"/>
                <a:gd name="T19" fmla="*/ 2027 h 2058"/>
                <a:gd name="T20" fmla="*/ 964 w 2072"/>
                <a:gd name="T21" fmla="*/ 2040 h 2058"/>
                <a:gd name="T22" fmla="*/ 910 w 2072"/>
                <a:gd name="T23" fmla="*/ 2050 h 2058"/>
                <a:gd name="T24" fmla="*/ 856 w 2072"/>
                <a:gd name="T25" fmla="*/ 2056 h 2058"/>
                <a:gd name="T26" fmla="*/ 801 w 2072"/>
                <a:gd name="T27" fmla="*/ 2058 h 2058"/>
                <a:gd name="T28" fmla="*/ 747 w 2072"/>
                <a:gd name="T29" fmla="*/ 2057 h 2058"/>
                <a:gd name="T30" fmla="*/ 694 w 2072"/>
                <a:gd name="T31" fmla="*/ 2052 h 2058"/>
                <a:gd name="T32" fmla="*/ 642 w 2072"/>
                <a:gd name="T33" fmla="*/ 2044 h 2058"/>
                <a:gd name="T34" fmla="*/ 592 w 2072"/>
                <a:gd name="T35" fmla="*/ 2032 h 2058"/>
                <a:gd name="T36" fmla="*/ 542 w 2072"/>
                <a:gd name="T37" fmla="*/ 2015 h 2058"/>
                <a:gd name="T38" fmla="*/ 494 w 2072"/>
                <a:gd name="T39" fmla="*/ 1995 h 2058"/>
                <a:gd name="T40" fmla="*/ 449 w 2072"/>
                <a:gd name="T41" fmla="*/ 1971 h 2058"/>
                <a:gd name="T42" fmla="*/ 406 w 2072"/>
                <a:gd name="T43" fmla="*/ 1943 h 2058"/>
                <a:gd name="T44" fmla="*/ 367 w 2072"/>
                <a:gd name="T45" fmla="*/ 1910 h 2058"/>
                <a:gd name="T46" fmla="*/ 330 w 2072"/>
                <a:gd name="T47" fmla="*/ 1874 h 2058"/>
                <a:gd name="T48" fmla="*/ 138 w 2072"/>
                <a:gd name="T49" fmla="*/ 1661 h 2058"/>
                <a:gd name="T50" fmla="*/ 106 w 2072"/>
                <a:gd name="T51" fmla="*/ 1620 h 2058"/>
                <a:gd name="T52" fmla="*/ 77 w 2072"/>
                <a:gd name="T53" fmla="*/ 1577 h 2058"/>
                <a:gd name="T54" fmla="*/ 54 w 2072"/>
                <a:gd name="T55" fmla="*/ 1532 h 2058"/>
                <a:gd name="T56" fmla="*/ 35 w 2072"/>
                <a:gd name="T57" fmla="*/ 1484 h 2058"/>
                <a:gd name="T58" fmla="*/ 20 w 2072"/>
                <a:gd name="T59" fmla="*/ 1435 h 2058"/>
                <a:gd name="T60" fmla="*/ 9 w 2072"/>
                <a:gd name="T61" fmla="*/ 1384 h 2058"/>
                <a:gd name="T62" fmla="*/ 3 w 2072"/>
                <a:gd name="T63" fmla="*/ 1331 h 2058"/>
                <a:gd name="T64" fmla="*/ 0 w 2072"/>
                <a:gd name="T65" fmla="*/ 1278 h 2058"/>
                <a:gd name="T66" fmla="*/ 1 w 2072"/>
                <a:gd name="T67" fmla="*/ 1225 h 2058"/>
                <a:gd name="T68" fmla="*/ 6 w 2072"/>
                <a:gd name="T69" fmla="*/ 1171 h 2058"/>
                <a:gd name="T70" fmla="*/ 14 w 2072"/>
                <a:gd name="T71" fmla="*/ 1117 h 2058"/>
                <a:gd name="T72" fmla="*/ 26 w 2072"/>
                <a:gd name="T73" fmla="*/ 1064 h 2058"/>
                <a:gd name="T74" fmla="*/ 41 w 2072"/>
                <a:gd name="T75" fmla="*/ 1011 h 2058"/>
                <a:gd name="T76" fmla="*/ 60 w 2072"/>
                <a:gd name="T77" fmla="*/ 959 h 2058"/>
                <a:gd name="T78" fmla="*/ 81 w 2072"/>
                <a:gd name="T79" fmla="*/ 908 h 2058"/>
                <a:gd name="T80" fmla="*/ 106 w 2072"/>
                <a:gd name="T81" fmla="*/ 860 h 2058"/>
                <a:gd name="T82" fmla="*/ 133 w 2072"/>
                <a:gd name="T83" fmla="*/ 813 h 2058"/>
                <a:gd name="T84" fmla="*/ 164 w 2072"/>
                <a:gd name="T85" fmla="*/ 768 h 2058"/>
                <a:gd name="T86" fmla="*/ 197 w 2072"/>
                <a:gd name="T87" fmla="*/ 725 h 2058"/>
                <a:gd name="T88" fmla="*/ 232 w 2072"/>
                <a:gd name="T89" fmla="*/ 685 h 2058"/>
                <a:gd name="T90" fmla="*/ 270 w 2072"/>
                <a:gd name="T91" fmla="*/ 649 h 2058"/>
                <a:gd name="T92" fmla="*/ 992 w 2072"/>
                <a:gd name="T93" fmla="*/ 0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2" h="2058">
                  <a:moveTo>
                    <a:pt x="992" y="0"/>
                  </a:moveTo>
                  <a:lnTo>
                    <a:pt x="2072" y="1204"/>
                  </a:lnTo>
                  <a:lnTo>
                    <a:pt x="1350" y="1852"/>
                  </a:lnTo>
                  <a:lnTo>
                    <a:pt x="1309" y="1886"/>
                  </a:lnTo>
                  <a:lnTo>
                    <a:pt x="1266" y="1916"/>
                  </a:lnTo>
                  <a:lnTo>
                    <a:pt x="1220" y="1945"/>
                  </a:lnTo>
                  <a:lnTo>
                    <a:pt x="1172" y="1970"/>
                  </a:lnTo>
                  <a:lnTo>
                    <a:pt x="1122" y="1993"/>
                  </a:lnTo>
                  <a:lnTo>
                    <a:pt x="1070" y="2011"/>
                  </a:lnTo>
                  <a:lnTo>
                    <a:pt x="1018" y="2027"/>
                  </a:lnTo>
                  <a:lnTo>
                    <a:pt x="964" y="2040"/>
                  </a:lnTo>
                  <a:lnTo>
                    <a:pt x="910" y="2050"/>
                  </a:lnTo>
                  <a:lnTo>
                    <a:pt x="856" y="2056"/>
                  </a:lnTo>
                  <a:lnTo>
                    <a:pt x="801" y="2058"/>
                  </a:lnTo>
                  <a:lnTo>
                    <a:pt x="747" y="2057"/>
                  </a:lnTo>
                  <a:lnTo>
                    <a:pt x="694" y="2052"/>
                  </a:lnTo>
                  <a:lnTo>
                    <a:pt x="642" y="2044"/>
                  </a:lnTo>
                  <a:lnTo>
                    <a:pt x="592" y="2032"/>
                  </a:lnTo>
                  <a:lnTo>
                    <a:pt x="542" y="2015"/>
                  </a:lnTo>
                  <a:lnTo>
                    <a:pt x="494" y="1995"/>
                  </a:lnTo>
                  <a:lnTo>
                    <a:pt x="449" y="1971"/>
                  </a:lnTo>
                  <a:lnTo>
                    <a:pt x="406" y="1943"/>
                  </a:lnTo>
                  <a:lnTo>
                    <a:pt x="367" y="1910"/>
                  </a:lnTo>
                  <a:lnTo>
                    <a:pt x="330" y="1874"/>
                  </a:lnTo>
                  <a:lnTo>
                    <a:pt x="138" y="1661"/>
                  </a:lnTo>
                  <a:lnTo>
                    <a:pt x="106" y="1620"/>
                  </a:lnTo>
                  <a:lnTo>
                    <a:pt x="77" y="1577"/>
                  </a:lnTo>
                  <a:lnTo>
                    <a:pt x="54" y="1532"/>
                  </a:lnTo>
                  <a:lnTo>
                    <a:pt x="35" y="1484"/>
                  </a:lnTo>
                  <a:lnTo>
                    <a:pt x="20" y="1435"/>
                  </a:lnTo>
                  <a:lnTo>
                    <a:pt x="9" y="1384"/>
                  </a:lnTo>
                  <a:lnTo>
                    <a:pt x="3" y="1331"/>
                  </a:lnTo>
                  <a:lnTo>
                    <a:pt x="0" y="1278"/>
                  </a:lnTo>
                  <a:lnTo>
                    <a:pt x="1" y="1225"/>
                  </a:lnTo>
                  <a:lnTo>
                    <a:pt x="6" y="1171"/>
                  </a:lnTo>
                  <a:lnTo>
                    <a:pt x="14" y="1117"/>
                  </a:lnTo>
                  <a:lnTo>
                    <a:pt x="26" y="1064"/>
                  </a:lnTo>
                  <a:lnTo>
                    <a:pt x="41" y="1011"/>
                  </a:lnTo>
                  <a:lnTo>
                    <a:pt x="60" y="959"/>
                  </a:lnTo>
                  <a:lnTo>
                    <a:pt x="81" y="908"/>
                  </a:lnTo>
                  <a:lnTo>
                    <a:pt x="106" y="860"/>
                  </a:lnTo>
                  <a:lnTo>
                    <a:pt x="133" y="813"/>
                  </a:lnTo>
                  <a:lnTo>
                    <a:pt x="164" y="768"/>
                  </a:lnTo>
                  <a:lnTo>
                    <a:pt x="197" y="725"/>
                  </a:lnTo>
                  <a:lnTo>
                    <a:pt x="232" y="685"/>
                  </a:lnTo>
                  <a:lnTo>
                    <a:pt x="270" y="649"/>
                  </a:lnTo>
                  <a:lnTo>
                    <a:pt x="992" y="0"/>
                  </a:lnTo>
                  <a:close/>
                </a:path>
              </a:pathLst>
            </a:custGeom>
            <a:grpFill/>
            <a:ln w="0">
              <a:solidFill>
                <a:srgbClr val="7DA0FA"/>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ONE 모바일POP" panose="00000500000000000000" pitchFamily="2" charset="-127"/>
                <a:ea typeface="ONE 모바일POP" panose="00000500000000000000" pitchFamily="2" charset="-127"/>
              </a:endParaRPr>
            </a:p>
          </p:txBody>
        </p:sp>
        <p:sp>
          <p:nvSpPr>
            <p:cNvPr id="55" name="Freeform 19">
              <a:extLst>
                <a:ext uri="{FF2B5EF4-FFF2-40B4-BE49-F238E27FC236}">
                  <a16:creationId xmlns:a16="http://schemas.microsoft.com/office/drawing/2014/main" id="{3E0DCB2B-FC09-45A8-AD7C-9124A26E2087}"/>
                </a:ext>
              </a:extLst>
            </p:cNvPr>
            <p:cNvSpPr>
              <a:spLocks/>
            </p:cNvSpPr>
            <p:nvPr/>
          </p:nvSpPr>
          <p:spPr bwMode="auto">
            <a:xfrm>
              <a:off x="4191000" y="1716088"/>
              <a:ext cx="111125" cy="141288"/>
            </a:xfrm>
            <a:custGeom>
              <a:avLst/>
              <a:gdLst>
                <a:gd name="T0" fmla="*/ 754 w 984"/>
                <a:gd name="T1" fmla="*/ 0 h 1236"/>
                <a:gd name="T2" fmla="*/ 814 w 984"/>
                <a:gd name="T3" fmla="*/ 66 h 1236"/>
                <a:gd name="T4" fmla="*/ 853 w 984"/>
                <a:gd name="T5" fmla="*/ 113 h 1236"/>
                <a:gd name="T6" fmla="*/ 887 w 984"/>
                <a:gd name="T7" fmla="*/ 162 h 1236"/>
                <a:gd name="T8" fmla="*/ 915 w 984"/>
                <a:gd name="T9" fmla="*/ 214 h 1236"/>
                <a:gd name="T10" fmla="*/ 939 w 984"/>
                <a:gd name="T11" fmla="*/ 267 h 1236"/>
                <a:gd name="T12" fmla="*/ 957 w 984"/>
                <a:gd name="T13" fmla="*/ 321 h 1236"/>
                <a:gd name="T14" fmla="*/ 971 w 984"/>
                <a:gd name="T15" fmla="*/ 377 h 1236"/>
                <a:gd name="T16" fmla="*/ 980 w 984"/>
                <a:gd name="T17" fmla="*/ 433 h 1236"/>
                <a:gd name="T18" fmla="*/ 984 w 984"/>
                <a:gd name="T19" fmla="*/ 490 h 1236"/>
                <a:gd name="T20" fmla="*/ 983 w 984"/>
                <a:gd name="T21" fmla="*/ 547 h 1236"/>
                <a:gd name="T22" fmla="*/ 978 w 984"/>
                <a:gd name="T23" fmla="*/ 603 h 1236"/>
                <a:gd name="T24" fmla="*/ 968 w 984"/>
                <a:gd name="T25" fmla="*/ 659 h 1236"/>
                <a:gd name="T26" fmla="*/ 953 w 984"/>
                <a:gd name="T27" fmla="*/ 714 h 1236"/>
                <a:gd name="T28" fmla="*/ 933 w 984"/>
                <a:gd name="T29" fmla="*/ 768 h 1236"/>
                <a:gd name="T30" fmla="*/ 908 w 984"/>
                <a:gd name="T31" fmla="*/ 819 h 1236"/>
                <a:gd name="T32" fmla="*/ 880 w 984"/>
                <a:gd name="T33" fmla="*/ 870 h 1236"/>
                <a:gd name="T34" fmla="*/ 845 w 984"/>
                <a:gd name="T35" fmla="*/ 918 h 1236"/>
                <a:gd name="T36" fmla="*/ 806 w 984"/>
                <a:gd name="T37" fmla="*/ 963 h 1236"/>
                <a:gd name="T38" fmla="*/ 764 w 984"/>
                <a:gd name="T39" fmla="*/ 1006 h 1236"/>
                <a:gd name="T40" fmla="*/ 507 w 984"/>
                <a:gd name="T41" fmla="*/ 1236 h 1236"/>
                <a:gd name="T42" fmla="*/ 0 w 984"/>
                <a:gd name="T43" fmla="*/ 671 h 1236"/>
                <a:gd name="T44" fmla="*/ 180 w 984"/>
                <a:gd name="T45" fmla="*/ 509 h 1236"/>
                <a:gd name="T46" fmla="*/ 180 w 984"/>
                <a:gd name="T47" fmla="*/ 507 h 1236"/>
                <a:gd name="T48" fmla="*/ 205 w 984"/>
                <a:gd name="T49" fmla="*/ 530 h 1236"/>
                <a:gd name="T50" fmla="*/ 229 w 984"/>
                <a:gd name="T51" fmla="*/ 548 h 1236"/>
                <a:gd name="T52" fmla="*/ 254 w 984"/>
                <a:gd name="T53" fmla="*/ 559 h 1236"/>
                <a:gd name="T54" fmla="*/ 279 w 984"/>
                <a:gd name="T55" fmla="*/ 566 h 1236"/>
                <a:gd name="T56" fmla="*/ 303 w 984"/>
                <a:gd name="T57" fmla="*/ 569 h 1236"/>
                <a:gd name="T58" fmla="*/ 328 w 984"/>
                <a:gd name="T59" fmla="*/ 568 h 1236"/>
                <a:gd name="T60" fmla="*/ 350 w 984"/>
                <a:gd name="T61" fmla="*/ 565 h 1236"/>
                <a:gd name="T62" fmla="*/ 372 w 984"/>
                <a:gd name="T63" fmla="*/ 559 h 1236"/>
                <a:gd name="T64" fmla="*/ 391 w 984"/>
                <a:gd name="T65" fmla="*/ 552 h 1236"/>
                <a:gd name="T66" fmla="*/ 409 w 984"/>
                <a:gd name="T67" fmla="*/ 545 h 1236"/>
                <a:gd name="T68" fmla="*/ 423 w 984"/>
                <a:gd name="T69" fmla="*/ 536 h 1236"/>
                <a:gd name="T70" fmla="*/ 436 w 984"/>
                <a:gd name="T71" fmla="*/ 529 h 1236"/>
                <a:gd name="T72" fmla="*/ 445 w 984"/>
                <a:gd name="T73" fmla="*/ 523 h 1236"/>
                <a:gd name="T74" fmla="*/ 451 w 984"/>
                <a:gd name="T75" fmla="*/ 519 h 1236"/>
                <a:gd name="T76" fmla="*/ 453 w 984"/>
                <a:gd name="T77" fmla="*/ 518 h 1236"/>
                <a:gd name="T78" fmla="*/ 595 w 984"/>
                <a:gd name="T79" fmla="*/ 391 h 1236"/>
                <a:gd name="T80" fmla="*/ 618 w 984"/>
                <a:gd name="T81" fmla="*/ 366 h 1236"/>
                <a:gd name="T82" fmla="*/ 635 w 984"/>
                <a:gd name="T83" fmla="*/ 342 h 1236"/>
                <a:gd name="T84" fmla="*/ 647 w 984"/>
                <a:gd name="T85" fmla="*/ 317 h 1236"/>
                <a:gd name="T86" fmla="*/ 655 w 984"/>
                <a:gd name="T87" fmla="*/ 293 h 1236"/>
                <a:gd name="T88" fmla="*/ 659 w 984"/>
                <a:gd name="T89" fmla="*/ 269 h 1236"/>
                <a:gd name="T90" fmla="*/ 659 w 984"/>
                <a:gd name="T91" fmla="*/ 246 h 1236"/>
                <a:gd name="T92" fmla="*/ 656 w 984"/>
                <a:gd name="T93" fmla="*/ 224 h 1236"/>
                <a:gd name="T94" fmla="*/ 651 w 984"/>
                <a:gd name="T95" fmla="*/ 203 h 1236"/>
                <a:gd name="T96" fmla="*/ 644 w 984"/>
                <a:gd name="T97" fmla="*/ 185 h 1236"/>
                <a:gd name="T98" fmla="*/ 637 w 984"/>
                <a:gd name="T99" fmla="*/ 169 h 1236"/>
                <a:gd name="T100" fmla="*/ 630 w 984"/>
                <a:gd name="T101" fmla="*/ 154 h 1236"/>
                <a:gd name="T102" fmla="*/ 624 w 984"/>
                <a:gd name="T103" fmla="*/ 142 h 1236"/>
                <a:gd name="T104" fmla="*/ 618 w 984"/>
                <a:gd name="T105" fmla="*/ 134 h 1236"/>
                <a:gd name="T106" fmla="*/ 614 w 984"/>
                <a:gd name="T107" fmla="*/ 128 h 1236"/>
                <a:gd name="T108" fmla="*/ 613 w 984"/>
                <a:gd name="T109" fmla="*/ 127 h 1236"/>
                <a:gd name="T110" fmla="*/ 754 w 984"/>
                <a:gd name="T11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4" h="1236">
                  <a:moveTo>
                    <a:pt x="754" y="0"/>
                  </a:moveTo>
                  <a:lnTo>
                    <a:pt x="814" y="66"/>
                  </a:lnTo>
                  <a:lnTo>
                    <a:pt x="853" y="113"/>
                  </a:lnTo>
                  <a:lnTo>
                    <a:pt x="887" y="162"/>
                  </a:lnTo>
                  <a:lnTo>
                    <a:pt x="915" y="214"/>
                  </a:lnTo>
                  <a:lnTo>
                    <a:pt x="939" y="267"/>
                  </a:lnTo>
                  <a:lnTo>
                    <a:pt x="957" y="321"/>
                  </a:lnTo>
                  <a:lnTo>
                    <a:pt x="971" y="377"/>
                  </a:lnTo>
                  <a:lnTo>
                    <a:pt x="980" y="433"/>
                  </a:lnTo>
                  <a:lnTo>
                    <a:pt x="984" y="490"/>
                  </a:lnTo>
                  <a:lnTo>
                    <a:pt x="983" y="547"/>
                  </a:lnTo>
                  <a:lnTo>
                    <a:pt x="978" y="603"/>
                  </a:lnTo>
                  <a:lnTo>
                    <a:pt x="968" y="659"/>
                  </a:lnTo>
                  <a:lnTo>
                    <a:pt x="953" y="714"/>
                  </a:lnTo>
                  <a:lnTo>
                    <a:pt x="933" y="768"/>
                  </a:lnTo>
                  <a:lnTo>
                    <a:pt x="908" y="819"/>
                  </a:lnTo>
                  <a:lnTo>
                    <a:pt x="880" y="870"/>
                  </a:lnTo>
                  <a:lnTo>
                    <a:pt x="845" y="918"/>
                  </a:lnTo>
                  <a:lnTo>
                    <a:pt x="806" y="963"/>
                  </a:lnTo>
                  <a:lnTo>
                    <a:pt x="764" y="1006"/>
                  </a:lnTo>
                  <a:lnTo>
                    <a:pt x="507" y="1236"/>
                  </a:lnTo>
                  <a:lnTo>
                    <a:pt x="0" y="671"/>
                  </a:lnTo>
                  <a:lnTo>
                    <a:pt x="180" y="509"/>
                  </a:lnTo>
                  <a:lnTo>
                    <a:pt x="180" y="507"/>
                  </a:lnTo>
                  <a:lnTo>
                    <a:pt x="205" y="530"/>
                  </a:lnTo>
                  <a:lnTo>
                    <a:pt x="229" y="548"/>
                  </a:lnTo>
                  <a:lnTo>
                    <a:pt x="254" y="559"/>
                  </a:lnTo>
                  <a:lnTo>
                    <a:pt x="279" y="566"/>
                  </a:lnTo>
                  <a:lnTo>
                    <a:pt x="303" y="569"/>
                  </a:lnTo>
                  <a:lnTo>
                    <a:pt x="328" y="568"/>
                  </a:lnTo>
                  <a:lnTo>
                    <a:pt x="350" y="565"/>
                  </a:lnTo>
                  <a:lnTo>
                    <a:pt x="372" y="559"/>
                  </a:lnTo>
                  <a:lnTo>
                    <a:pt x="391" y="552"/>
                  </a:lnTo>
                  <a:lnTo>
                    <a:pt x="409" y="545"/>
                  </a:lnTo>
                  <a:lnTo>
                    <a:pt x="423" y="536"/>
                  </a:lnTo>
                  <a:lnTo>
                    <a:pt x="436" y="529"/>
                  </a:lnTo>
                  <a:lnTo>
                    <a:pt x="445" y="523"/>
                  </a:lnTo>
                  <a:lnTo>
                    <a:pt x="451" y="519"/>
                  </a:lnTo>
                  <a:lnTo>
                    <a:pt x="453" y="518"/>
                  </a:lnTo>
                  <a:lnTo>
                    <a:pt x="595" y="391"/>
                  </a:lnTo>
                  <a:lnTo>
                    <a:pt x="618" y="366"/>
                  </a:lnTo>
                  <a:lnTo>
                    <a:pt x="635" y="342"/>
                  </a:lnTo>
                  <a:lnTo>
                    <a:pt x="647" y="317"/>
                  </a:lnTo>
                  <a:lnTo>
                    <a:pt x="655" y="293"/>
                  </a:lnTo>
                  <a:lnTo>
                    <a:pt x="659" y="269"/>
                  </a:lnTo>
                  <a:lnTo>
                    <a:pt x="659" y="246"/>
                  </a:lnTo>
                  <a:lnTo>
                    <a:pt x="656" y="224"/>
                  </a:lnTo>
                  <a:lnTo>
                    <a:pt x="651" y="203"/>
                  </a:lnTo>
                  <a:lnTo>
                    <a:pt x="644" y="185"/>
                  </a:lnTo>
                  <a:lnTo>
                    <a:pt x="637" y="169"/>
                  </a:lnTo>
                  <a:lnTo>
                    <a:pt x="630" y="154"/>
                  </a:lnTo>
                  <a:lnTo>
                    <a:pt x="624" y="142"/>
                  </a:lnTo>
                  <a:lnTo>
                    <a:pt x="618" y="134"/>
                  </a:lnTo>
                  <a:lnTo>
                    <a:pt x="614" y="128"/>
                  </a:lnTo>
                  <a:lnTo>
                    <a:pt x="613" y="127"/>
                  </a:lnTo>
                  <a:lnTo>
                    <a:pt x="754" y="0"/>
                  </a:lnTo>
                  <a:close/>
                </a:path>
              </a:pathLst>
            </a:custGeom>
            <a:grpFill/>
            <a:ln w="0">
              <a:solidFill>
                <a:srgbClr val="7DA0FA"/>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ONE 모바일POP" panose="00000500000000000000" pitchFamily="2" charset="-127"/>
                <a:ea typeface="ONE 모바일POP" panose="00000500000000000000" pitchFamily="2" charset="-127"/>
              </a:endParaRPr>
            </a:p>
          </p:txBody>
        </p:sp>
        <p:sp>
          <p:nvSpPr>
            <p:cNvPr id="56" name="Freeform 20">
              <a:extLst>
                <a:ext uri="{FF2B5EF4-FFF2-40B4-BE49-F238E27FC236}">
                  <a16:creationId xmlns:a16="http://schemas.microsoft.com/office/drawing/2014/main" id="{B2CF54D3-A5DA-4E74-A5B5-12C165F4EEDC}"/>
                </a:ext>
              </a:extLst>
            </p:cNvPr>
            <p:cNvSpPr>
              <a:spLocks/>
            </p:cNvSpPr>
            <p:nvPr/>
          </p:nvSpPr>
          <p:spPr bwMode="auto">
            <a:xfrm>
              <a:off x="4267200" y="1601788"/>
              <a:ext cx="61913" cy="114300"/>
            </a:xfrm>
            <a:custGeom>
              <a:avLst/>
              <a:gdLst>
                <a:gd name="T0" fmla="*/ 351 w 546"/>
                <a:gd name="T1" fmla="*/ 3 h 1016"/>
                <a:gd name="T2" fmla="*/ 442 w 546"/>
                <a:gd name="T3" fmla="*/ 23 h 1016"/>
                <a:gd name="T4" fmla="*/ 538 w 546"/>
                <a:gd name="T5" fmla="*/ 60 h 1016"/>
                <a:gd name="T6" fmla="*/ 546 w 546"/>
                <a:gd name="T7" fmla="*/ 72 h 1016"/>
                <a:gd name="T8" fmla="*/ 540 w 546"/>
                <a:gd name="T9" fmla="*/ 91 h 1016"/>
                <a:gd name="T10" fmla="*/ 521 w 546"/>
                <a:gd name="T11" fmla="*/ 113 h 1016"/>
                <a:gd name="T12" fmla="*/ 499 w 546"/>
                <a:gd name="T13" fmla="*/ 125 h 1016"/>
                <a:gd name="T14" fmla="*/ 480 w 546"/>
                <a:gd name="T15" fmla="*/ 125 h 1016"/>
                <a:gd name="T16" fmla="*/ 386 w 546"/>
                <a:gd name="T17" fmla="*/ 89 h 1016"/>
                <a:gd name="T18" fmla="*/ 305 w 546"/>
                <a:gd name="T19" fmla="*/ 72 h 1016"/>
                <a:gd name="T20" fmla="*/ 235 w 546"/>
                <a:gd name="T21" fmla="*/ 68 h 1016"/>
                <a:gd name="T22" fmla="*/ 178 w 546"/>
                <a:gd name="T23" fmla="*/ 75 h 1016"/>
                <a:gd name="T24" fmla="*/ 136 w 546"/>
                <a:gd name="T25" fmla="*/ 90 h 1016"/>
                <a:gd name="T26" fmla="*/ 107 w 546"/>
                <a:gd name="T27" fmla="*/ 111 h 1016"/>
                <a:gd name="T28" fmla="*/ 88 w 546"/>
                <a:gd name="T29" fmla="*/ 145 h 1016"/>
                <a:gd name="T30" fmla="*/ 82 w 546"/>
                <a:gd name="T31" fmla="*/ 191 h 1016"/>
                <a:gd name="T32" fmla="*/ 93 w 546"/>
                <a:gd name="T33" fmla="*/ 247 h 1016"/>
                <a:gd name="T34" fmla="*/ 124 w 546"/>
                <a:gd name="T35" fmla="*/ 310 h 1016"/>
                <a:gd name="T36" fmla="*/ 180 w 546"/>
                <a:gd name="T37" fmla="*/ 377 h 1016"/>
                <a:gd name="T38" fmla="*/ 262 w 546"/>
                <a:gd name="T39" fmla="*/ 449 h 1016"/>
                <a:gd name="T40" fmla="*/ 330 w 546"/>
                <a:gd name="T41" fmla="*/ 523 h 1016"/>
                <a:gd name="T42" fmla="*/ 372 w 546"/>
                <a:gd name="T43" fmla="*/ 594 h 1016"/>
                <a:gd name="T44" fmla="*/ 389 w 546"/>
                <a:gd name="T45" fmla="*/ 665 h 1016"/>
                <a:gd name="T46" fmla="*/ 381 w 546"/>
                <a:gd name="T47" fmla="*/ 733 h 1016"/>
                <a:gd name="T48" fmla="*/ 347 w 546"/>
                <a:gd name="T49" fmla="*/ 799 h 1016"/>
                <a:gd name="T50" fmla="*/ 302 w 546"/>
                <a:gd name="T51" fmla="*/ 856 h 1016"/>
                <a:gd name="T52" fmla="*/ 253 w 546"/>
                <a:gd name="T53" fmla="*/ 904 h 1016"/>
                <a:gd name="T54" fmla="*/ 202 w 546"/>
                <a:gd name="T55" fmla="*/ 944 h 1016"/>
                <a:gd name="T56" fmla="*/ 154 w 546"/>
                <a:gd name="T57" fmla="*/ 974 h 1016"/>
                <a:gd name="T58" fmla="*/ 114 w 546"/>
                <a:gd name="T59" fmla="*/ 996 h 1016"/>
                <a:gd name="T60" fmla="*/ 85 w 546"/>
                <a:gd name="T61" fmla="*/ 1011 h 1016"/>
                <a:gd name="T62" fmla="*/ 71 w 546"/>
                <a:gd name="T63" fmla="*/ 1016 h 1016"/>
                <a:gd name="T64" fmla="*/ 5 w 546"/>
                <a:gd name="T65" fmla="*/ 932 h 1016"/>
                <a:gd name="T66" fmla="*/ 28 w 546"/>
                <a:gd name="T67" fmla="*/ 923 h 1016"/>
                <a:gd name="T68" fmla="*/ 57 w 546"/>
                <a:gd name="T69" fmla="*/ 916 h 1016"/>
                <a:gd name="T70" fmla="*/ 85 w 546"/>
                <a:gd name="T71" fmla="*/ 911 h 1016"/>
                <a:gd name="T72" fmla="*/ 134 w 546"/>
                <a:gd name="T73" fmla="*/ 895 h 1016"/>
                <a:gd name="T74" fmla="*/ 199 w 546"/>
                <a:gd name="T75" fmla="*/ 862 h 1016"/>
                <a:gd name="T76" fmla="*/ 242 w 546"/>
                <a:gd name="T77" fmla="*/ 829 h 1016"/>
                <a:gd name="T78" fmla="*/ 269 w 546"/>
                <a:gd name="T79" fmla="*/ 802 h 1016"/>
                <a:gd name="T80" fmla="*/ 281 w 546"/>
                <a:gd name="T81" fmla="*/ 786 h 1016"/>
                <a:gd name="T82" fmla="*/ 289 w 546"/>
                <a:gd name="T83" fmla="*/ 773 h 1016"/>
                <a:gd name="T84" fmla="*/ 301 w 546"/>
                <a:gd name="T85" fmla="*/ 748 h 1016"/>
                <a:gd name="T86" fmla="*/ 309 w 546"/>
                <a:gd name="T87" fmla="*/ 717 h 1016"/>
                <a:gd name="T88" fmla="*/ 308 w 546"/>
                <a:gd name="T89" fmla="*/ 681 h 1016"/>
                <a:gd name="T90" fmla="*/ 295 w 546"/>
                <a:gd name="T91" fmla="*/ 639 h 1016"/>
                <a:gd name="T92" fmla="*/ 268 w 546"/>
                <a:gd name="T93" fmla="*/ 590 h 1016"/>
                <a:gd name="T94" fmla="*/ 222 w 546"/>
                <a:gd name="T95" fmla="*/ 535 h 1016"/>
                <a:gd name="T96" fmla="*/ 155 w 546"/>
                <a:gd name="T97" fmla="*/ 473 h 1016"/>
                <a:gd name="T98" fmla="*/ 87 w 546"/>
                <a:gd name="T99" fmla="*/ 407 h 1016"/>
                <a:gd name="T100" fmla="*/ 39 w 546"/>
                <a:gd name="T101" fmla="*/ 340 h 1016"/>
                <a:gd name="T102" fmla="*/ 12 w 546"/>
                <a:gd name="T103" fmla="*/ 272 h 1016"/>
                <a:gd name="T104" fmla="*/ 8 w 546"/>
                <a:gd name="T105" fmla="*/ 206 h 1016"/>
                <a:gd name="T106" fmla="*/ 27 w 546"/>
                <a:gd name="T107" fmla="*/ 144 h 1016"/>
                <a:gd name="T108" fmla="*/ 67 w 546"/>
                <a:gd name="T109" fmla="*/ 86 h 1016"/>
                <a:gd name="T110" fmla="*/ 123 w 546"/>
                <a:gd name="T111" fmla="*/ 41 h 1016"/>
                <a:gd name="T112" fmla="*/ 190 w 546"/>
                <a:gd name="T113" fmla="*/ 13 h 1016"/>
                <a:gd name="T114" fmla="*/ 267 w 546"/>
                <a:gd name="T115"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6" h="1016">
                  <a:moveTo>
                    <a:pt x="309" y="0"/>
                  </a:moveTo>
                  <a:lnTo>
                    <a:pt x="351" y="3"/>
                  </a:lnTo>
                  <a:lnTo>
                    <a:pt x="396" y="11"/>
                  </a:lnTo>
                  <a:lnTo>
                    <a:pt x="442" y="23"/>
                  </a:lnTo>
                  <a:lnTo>
                    <a:pt x="490" y="39"/>
                  </a:lnTo>
                  <a:lnTo>
                    <a:pt x="538" y="60"/>
                  </a:lnTo>
                  <a:lnTo>
                    <a:pt x="544" y="64"/>
                  </a:lnTo>
                  <a:lnTo>
                    <a:pt x="546" y="72"/>
                  </a:lnTo>
                  <a:lnTo>
                    <a:pt x="545" y="81"/>
                  </a:lnTo>
                  <a:lnTo>
                    <a:pt x="540" y="91"/>
                  </a:lnTo>
                  <a:lnTo>
                    <a:pt x="532" y="102"/>
                  </a:lnTo>
                  <a:lnTo>
                    <a:pt x="521" y="113"/>
                  </a:lnTo>
                  <a:lnTo>
                    <a:pt x="510" y="120"/>
                  </a:lnTo>
                  <a:lnTo>
                    <a:pt x="499" y="125"/>
                  </a:lnTo>
                  <a:lnTo>
                    <a:pt x="489" y="127"/>
                  </a:lnTo>
                  <a:lnTo>
                    <a:pt x="480" y="125"/>
                  </a:lnTo>
                  <a:lnTo>
                    <a:pt x="432" y="105"/>
                  </a:lnTo>
                  <a:lnTo>
                    <a:pt x="386" y="89"/>
                  </a:lnTo>
                  <a:lnTo>
                    <a:pt x="344" y="79"/>
                  </a:lnTo>
                  <a:lnTo>
                    <a:pt x="305" y="72"/>
                  </a:lnTo>
                  <a:lnTo>
                    <a:pt x="268" y="68"/>
                  </a:lnTo>
                  <a:lnTo>
                    <a:pt x="235" y="68"/>
                  </a:lnTo>
                  <a:lnTo>
                    <a:pt x="205" y="70"/>
                  </a:lnTo>
                  <a:lnTo>
                    <a:pt x="178" y="75"/>
                  </a:lnTo>
                  <a:lnTo>
                    <a:pt x="155" y="82"/>
                  </a:lnTo>
                  <a:lnTo>
                    <a:pt x="136" y="90"/>
                  </a:lnTo>
                  <a:lnTo>
                    <a:pt x="119" y="100"/>
                  </a:lnTo>
                  <a:lnTo>
                    <a:pt x="107" y="111"/>
                  </a:lnTo>
                  <a:lnTo>
                    <a:pt x="96" y="126"/>
                  </a:lnTo>
                  <a:lnTo>
                    <a:pt x="88" y="145"/>
                  </a:lnTo>
                  <a:lnTo>
                    <a:pt x="83" y="167"/>
                  </a:lnTo>
                  <a:lnTo>
                    <a:pt x="82" y="191"/>
                  </a:lnTo>
                  <a:lnTo>
                    <a:pt x="85" y="218"/>
                  </a:lnTo>
                  <a:lnTo>
                    <a:pt x="93" y="247"/>
                  </a:lnTo>
                  <a:lnTo>
                    <a:pt x="105" y="278"/>
                  </a:lnTo>
                  <a:lnTo>
                    <a:pt x="124" y="310"/>
                  </a:lnTo>
                  <a:lnTo>
                    <a:pt x="149" y="343"/>
                  </a:lnTo>
                  <a:lnTo>
                    <a:pt x="180" y="377"/>
                  </a:lnTo>
                  <a:lnTo>
                    <a:pt x="219" y="411"/>
                  </a:lnTo>
                  <a:lnTo>
                    <a:pt x="262" y="449"/>
                  </a:lnTo>
                  <a:lnTo>
                    <a:pt x="298" y="486"/>
                  </a:lnTo>
                  <a:lnTo>
                    <a:pt x="330" y="523"/>
                  </a:lnTo>
                  <a:lnTo>
                    <a:pt x="353" y="559"/>
                  </a:lnTo>
                  <a:lnTo>
                    <a:pt x="372" y="594"/>
                  </a:lnTo>
                  <a:lnTo>
                    <a:pt x="383" y="630"/>
                  </a:lnTo>
                  <a:lnTo>
                    <a:pt x="389" y="665"/>
                  </a:lnTo>
                  <a:lnTo>
                    <a:pt x="388" y="699"/>
                  </a:lnTo>
                  <a:lnTo>
                    <a:pt x="381" y="733"/>
                  </a:lnTo>
                  <a:lnTo>
                    <a:pt x="368" y="766"/>
                  </a:lnTo>
                  <a:lnTo>
                    <a:pt x="347" y="799"/>
                  </a:lnTo>
                  <a:lnTo>
                    <a:pt x="326" y="828"/>
                  </a:lnTo>
                  <a:lnTo>
                    <a:pt x="302" y="856"/>
                  </a:lnTo>
                  <a:lnTo>
                    <a:pt x="278" y="880"/>
                  </a:lnTo>
                  <a:lnTo>
                    <a:pt x="253" y="904"/>
                  </a:lnTo>
                  <a:lnTo>
                    <a:pt x="227" y="924"/>
                  </a:lnTo>
                  <a:lnTo>
                    <a:pt x="202" y="944"/>
                  </a:lnTo>
                  <a:lnTo>
                    <a:pt x="177" y="960"/>
                  </a:lnTo>
                  <a:lnTo>
                    <a:pt x="154" y="974"/>
                  </a:lnTo>
                  <a:lnTo>
                    <a:pt x="132" y="986"/>
                  </a:lnTo>
                  <a:lnTo>
                    <a:pt x="114" y="996"/>
                  </a:lnTo>
                  <a:lnTo>
                    <a:pt x="98" y="1005"/>
                  </a:lnTo>
                  <a:lnTo>
                    <a:pt x="85" y="1011"/>
                  </a:lnTo>
                  <a:lnTo>
                    <a:pt x="76" y="1015"/>
                  </a:lnTo>
                  <a:lnTo>
                    <a:pt x="71" y="1016"/>
                  </a:lnTo>
                  <a:lnTo>
                    <a:pt x="0" y="939"/>
                  </a:lnTo>
                  <a:lnTo>
                    <a:pt x="5" y="932"/>
                  </a:lnTo>
                  <a:lnTo>
                    <a:pt x="14" y="927"/>
                  </a:lnTo>
                  <a:lnTo>
                    <a:pt x="28" y="923"/>
                  </a:lnTo>
                  <a:lnTo>
                    <a:pt x="42" y="919"/>
                  </a:lnTo>
                  <a:lnTo>
                    <a:pt x="57" y="916"/>
                  </a:lnTo>
                  <a:lnTo>
                    <a:pt x="72" y="913"/>
                  </a:lnTo>
                  <a:lnTo>
                    <a:pt x="85" y="911"/>
                  </a:lnTo>
                  <a:lnTo>
                    <a:pt x="94" y="910"/>
                  </a:lnTo>
                  <a:lnTo>
                    <a:pt x="134" y="895"/>
                  </a:lnTo>
                  <a:lnTo>
                    <a:pt x="169" y="879"/>
                  </a:lnTo>
                  <a:lnTo>
                    <a:pt x="199" y="862"/>
                  </a:lnTo>
                  <a:lnTo>
                    <a:pt x="223" y="846"/>
                  </a:lnTo>
                  <a:lnTo>
                    <a:pt x="242" y="829"/>
                  </a:lnTo>
                  <a:lnTo>
                    <a:pt x="258" y="815"/>
                  </a:lnTo>
                  <a:lnTo>
                    <a:pt x="269" y="802"/>
                  </a:lnTo>
                  <a:lnTo>
                    <a:pt x="277" y="792"/>
                  </a:lnTo>
                  <a:lnTo>
                    <a:pt x="281" y="786"/>
                  </a:lnTo>
                  <a:lnTo>
                    <a:pt x="282" y="784"/>
                  </a:lnTo>
                  <a:lnTo>
                    <a:pt x="289" y="773"/>
                  </a:lnTo>
                  <a:lnTo>
                    <a:pt x="295" y="761"/>
                  </a:lnTo>
                  <a:lnTo>
                    <a:pt x="301" y="748"/>
                  </a:lnTo>
                  <a:lnTo>
                    <a:pt x="306" y="734"/>
                  </a:lnTo>
                  <a:lnTo>
                    <a:pt x="309" y="717"/>
                  </a:lnTo>
                  <a:lnTo>
                    <a:pt x="310" y="700"/>
                  </a:lnTo>
                  <a:lnTo>
                    <a:pt x="308" y="681"/>
                  </a:lnTo>
                  <a:lnTo>
                    <a:pt x="302" y="660"/>
                  </a:lnTo>
                  <a:lnTo>
                    <a:pt x="295" y="639"/>
                  </a:lnTo>
                  <a:lnTo>
                    <a:pt x="283" y="616"/>
                  </a:lnTo>
                  <a:lnTo>
                    <a:pt x="268" y="590"/>
                  </a:lnTo>
                  <a:lnTo>
                    <a:pt x="248" y="564"/>
                  </a:lnTo>
                  <a:lnTo>
                    <a:pt x="222" y="535"/>
                  </a:lnTo>
                  <a:lnTo>
                    <a:pt x="192" y="505"/>
                  </a:lnTo>
                  <a:lnTo>
                    <a:pt x="155" y="473"/>
                  </a:lnTo>
                  <a:lnTo>
                    <a:pt x="118" y="441"/>
                  </a:lnTo>
                  <a:lnTo>
                    <a:pt x="87" y="407"/>
                  </a:lnTo>
                  <a:lnTo>
                    <a:pt x="60" y="373"/>
                  </a:lnTo>
                  <a:lnTo>
                    <a:pt x="39" y="340"/>
                  </a:lnTo>
                  <a:lnTo>
                    <a:pt x="24" y="306"/>
                  </a:lnTo>
                  <a:lnTo>
                    <a:pt x="12" y="272"/>
                  </a:lnTo>
                  <a:lnTo>
                    <a:pt x="7" y="239"/>
                  </a:lnTo>
                  <a:lnTo>
                    <a:pt x="8" y="206"/>
                  </a:lnTo>
                  <a:lnTo>
                    <a:pt x="14" y="175"/>
                  </a:lnTo>
                  <a:lnTo>
                    <a:pt x="27" y="144"/>
                  </a:lnTo>
                  <a:lnTo>
                    <a:pt x="44" y="115"/>
                  </a:lnTo>
                  <a:lnTo>
                    <a:pt x="67" y="86"/>
                  </a:lnTo>
                  <a:lnTo>
                    <a:pt x="94" y="62"/>
                  </a:lnTo>
                  <a:lnTo>
                    <a:pt x="123" y="41"/>
                  </a:lnTo>
                  <a:lnTo>
                    <a:pt x="156" y="25"/>
                  </a:lnTo>
                  <a:lnTo>
                    <a:pt x="190" y="13"/>
                  </a:lnTo>
                  <a:lnTo>
                    <a:pt x="227" y="4"/>
                  </a:lnTo>
                  <a:lnTo>
                    <a:pt x="267" y="0"/>
                  </a:lnTo>
                  <a:lnTo>
                    <a:pt x="309" y="0"/>
                  </a:lnTo>
                  <a:close/>
                </a:path>
              </a:pathLst>
            </a:custGeom>
            <a:grpFill/>
            <a:ln w="0">
              <a:solidFill>
                <a:srgbClr val="7DA0FA"/>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ONE 모바일POP" panose="00000500000000000000" pitchFamily="2" charset="-127"/>
                <a:ea typeface="ONE 모바일POP" panose="00000500000000000000" pitchFamily="2" charset="-127"/>
              </a:endParaRPr>
            </a:p>
          </p:txBody>
        </p:sp>
        <p:sp>
          <p:nvSpPr>
            <p:cNvPr id="57" name="Freeform 21">
              <a:extLst>
                <a:ext uri="{FF2B5EF4-FFF2-40B4-BE49-F238E27FC236}">
                  <a16:creationId xmlns:a16="http://schemas.microsoft.com/office/drawing/2014/main" id="{B56BFBFE-59B8-4A8B-87DE-A88D1F240250}"/>
                </a:ext>
              </a:extLst>
            </p:cNvPr>
            <p:cNvSpPr>
              <a:spLocks/>
            </p:cNvSpPr>
            <p:nvPr/>
          </p:nvSpPr>
          <p:spPr bwMode="auto">
            <a:xfrm>
              <a:off x="4211638" y="1727200"/>
              <a:ext cx="41275" cy="39688"/>
            </a:xfrm>
            <a:custGeom>
              <a:avLst/>
              <a:gdLst>
                <a:gd name="T0" fmla="*/ 263 w 366"/>
                <a:gd name="T1" fmla="*/ 0 h 351"/>
                <a:gd name="T2" fmla="*/ 283 w 366"/>
                <a:gd name="T3" fmla="*/ 3 h 351"/>
                <a:gd name="T4" fmla="*/ 303 w 366"/>
                <a:gd name="T5" fmla="*/ 11 h 351"/>
                <a:gd name="T6" fmla="*/ 322 w 366"/>
                <a:gd name="T7" fmla="*/ 22 h 351"/>
                <a:gd name="T8" fmla="*/ 338 w 366"/>
                <a:gd name="T9" fmla="*/ 37 h 351"/>
                <a:gd name="T10" fmla="*/ 350 w 366"/>
                <a:gd name="T11" fmla="*/ 54 h 351"/>
                <a:gd name="T12" fmla="*/ 360 w 366"/>
                <a:gd name="T13" fmla="*/ 75 h 351"/>
                <a:gd name="T14" fmla="*/ 365 w 366"/>
                <a:gd name="T15" fmla="*/ 95 h 351"/>
                <a:gd name="T16" fmla="*/ 366 w 366"/>
                <a:gd name="T17" fmla="*/ 115 h 351"/>
                <a:gd name="T18" fmla="*/ 363 w 366"/>
                <a:gd name="T19" fmla="*/ 136 h 351"/>
                <a:gd name="T20" fmla="*/ 356 w 366"/>
                <a:gd name="T21" fmla="*/ 156 h 351"/>
                <a:gd name="T22" fmla="*/ 344 w 366"/>
                <a:gd name="T23" fmla="*/ 175 h 351"/>
                <a:gd name="T24" fmla="*/ 330 w 366"/>
                <a:gd name="T25" fmla="*/ 191 h 351"/>
                <a:gd name="T26" fmla="*/ 182 w 366"/>
                <a:gd name="T27" fmla="*/ 323 h 351"/>
                <a:gd name="T28" fmla="*/ 164 w 366"/>
                <a:gd name="T29" fmla="*/ 336 h 351"/>
                <a:gd name="T30" fmla="*/ 145 w 366"/>
                <a:gd name="T31" fmla="*/ 346 h 351"/>
                <a:gd name="T32" fmla="*/ 124 w 366"/>
                <a:gd name="T33" fmla="*/ 351 h 351"/>
                <a:gd name="T34" fmla="*/ 103 w 366"/>
                <a:gd name="T35" fmla="*/ 351 h 351"/>
                <a:gd name="T36" fmla="*/ 83 w 366"/>
                <a:gd name="T37" fmla="*/ 348 h 351"/>
                <a:gd name="T38" fmla="*/ 63 w 366"/>
                <a:gd name="T39" fmla="*/ 340 h 351"/>
                <a:gd name="T40" fmla="*/ 44 w 366"/>
                <a:gd name="T41" fmla="*/ 330 h 351"/>
                <a:gd name="T42" fmla="*/ 28 w 366"/>
                <a:gd name="T43" fmla="*/ 315 h 351"/>
                <a:gd name="T44" fmla="*/ 15 w 366"/>
                <a:gd name="T45" fmla="*/ 297 h 351"/>
                <a:gd name="T46" fmla="*/ 6 w 366"/>
                <a:gd name="T47" fmla="*/ 277 h 351"/>
                <a:gd name="T48" fmla="*/ 1 w 366"/>
                <a:gd name="T49" fmla="*/ 257 h 351"/>
                <a:gd name="T50" fmla="*/ 0 w 366"/>
                <a:gd name="T51" fmla="*/ 236 h 351"/>
                <a:gd name="T52" fmla="*/ 3 w 366"/>
                <a:gd name="T53" fmla="*/ 215 h 351"/>
                <a:gd name="T54" fmla="*/ 10 w 366"/>
                <a:gd name="T55" fmla="*/ 196 h 351"/>
                <a:gd name="T56" fmla="*/ 22 w 366"/>
                <a:gd name="T57" fmla="*/ 178 h 351"/>
                <a:gd name="T58" fmla="*/ 37 w 366"/>
                <a:gd name="T59" fmla="*/ 161 h 351"/>
                <a:gd name="T60" fmla="*/ 183 w 366"/>
                <a:gd name="T61" fmla="*/ 29 h 351"/>
                <a:gd name="T62" fmla="*/ 202 w 366"/>
                <a:gd name="T63" fmla="*/ 16 h 351"/>
                <a:gd name="T64" fmla="*/ 221 w 366"/>
                <a:gd name="T65" fmla="*/ 7 h 351"/>
                <a:gd name="T66" fmla="*/ 241 w 366"/>
                <a:gd name="T67" fmla="*/ 1 h 351"/>
                <a:gd name="T68" fmla="*/ 263 w 366"/>
                <a:gd name="T6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351">
                  <a:moveTo>
                    <a:pt x="263" y="0"/>
                  </a:moveTo>
                  <a:lnTo>
                    <a:pt x="283" y="3"/>
                  </a:lnTo>
                  <a:lnTo>
                    <a:pt x="303" y="11"/>
                  </a:lnTo>
                  <a:lnTo>
                    <a:pt x="322" y="22"/>
                  </a:lnTo>
                  <a:lnTo>
                    <a:pt x="338" y="37"/>
                  </a:lnTo>
                  <a:lnTo>
                    <a:pt x="350" y="54"/>
                  </a:lnTo>
                  <a:lnTo>
                    <a:pt x="360" y="75"/>
                  </a:lnTo>
                  <a:lnTo>
                    <a:pt x="365" y="95"/>
                  </a:lnTo>
                  <a:lnTo>
                    <a:pt x="366" y="115"/>
                  </a:lnTo>
                  <a:lnTo>
                    <a:pt x="363" y="136"/>
                  </a:lnTo>
                  <a:lnTo>
                    <a:pt x="356" y="156"/>
                  </a:lnTo>
                  <a:lnTo>
                    <a:pt x="344" y="175"/>
                  </a:lnTo>
                  <a:lnTo>
                    <a:pt x="330" y="191"/>
                  </a:lnTo>
                  <a:lnTo>
                    <a:pt x="182" y="323"/>
                  </a:lnTo>
                  <a:lnTo>
                    <a:pt x="164" y="336"/>
                  </a:lnTo>
                  <a:lnTo>
                    <a:pt x="145" y="346"/>
                  </a:lnTo>
                  <a:lnTo>
                    <a:pt x="124" y="351"/>
                  </a:lnTo>
                  <a:lnTo>
                    <a:pt x="103" y="351"/>
                  </a:lnTo>
                  <a:lnTo>
                    <a:pt x="83" y="348"/>
                  </a:lnTo>
                  <a:lnTo>
                    <a:pt x="63" y="340"/>
                  </a:lnTo>
                  <a:lnTo>
                    <a:pt x="44" y="330"/>
                  </a:lnTo>
                  <a:lnTo>
                    <a:pt x="28" y="315"/>
                  </a:lnTo>
                  <a:lnTo>
                    <a:pt x="15" y="297"/>
                  </a:lnTo>
                  <a:lnTo>
                    <a:pt x="6" y="277"/>
                  </a:lnTo>
                  <a:lnTo>
                    <a:pt x="1" y="257"/>
                  </a:lnTo>
                  <a:lnTo>
                    <a:pt x="0" y="236"/>
                  </a:lnTo>
                  <a:lnTo>
                    <a:pt x="3" y="215"/>
                  </a:lnTo>
                  <a:lnTo>
                    <a:pt x="10" y="196"/>
                  </a:lnTo>
                  <a:lnTo>
                    <a:pt x="22" y="178"/>
                  </a:lnTo>
                  <a:lnTo>
                    <a:pt x="37" y="161"/>
                  </a:lnTo>
                  <a:lnTo>
                    <a:pt x="183" y="29"/>
                  </a:lnTo>
                  <a:lnTo>
                    <a:pt x="202" y="16"/>
                  </a:lnTo>
                  <a:lnTo>
                    <a:pt x="221" y="7"/>
                  </a:lnTo>
                  <a:lnTo>
                    <a:pt x="241" y="1"/>
                  </a:lnTo>
                  <a:lnTo>
                    <a:pt x="263" y="0"/>
                  </a:lnTo>
                  <a:close/>
                </a:path>
              </a:pathLst>
            </a:custGeom>
            <a:grpFill/>
            <a:ln w="0">
              <a:solidFill>
                <a:srgbClr val="7DA0FA"/>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ONE 모바일POP" panose="00000500000000000000" pitchFamily="2" charset="-127"/>
                <a:ea typeface="ONE 모바일POP" panose="00000500000000000000" pitchFamily="2" charset="-127"/>
              </a:endParaRPr>
            </a:p>
          </p:txBody>
        </p:sp>
      </p:grpSp>
      <p:sp>
        <p:nvSpPr>
          <p:cNvPr id="59" name="Freeform 11">
            <a:extLst>
              <a:ext uri="{FF2B5EF4-FFF2-40B4-BE49-F238E27FC236}">
                <a16:creationId xmlns:a16="http://schemas.microsoft.com/office/drawing/2014/main" id="{6DA515F6-2ABC-4BF6-B3E6-77D1D40C4C91}"/>
              </a:ext>
            </a:extLst>
          </p:cNvPr>
          <p:cNvSpPr>
            <a:spLocks noEditPoints="1"/>
          </p:cNvSpPr>
          <p:nvPr/>
        </p:nvSpPr>
        <p:spPr bwMode="auto">
          <a:xfrm>
            <a:off x="6050055" y="3010848"/>
            <a:ext cx="314853" cy="386551"/>
          </a:xfrm>
          <a:custGeom>
            <a:avLst/>
            <a:gdLst>
              <a:gd name="T0" fmla="*/ 1930 w 2831"/>
              <a:gd name="T1" fmla="*/ 2787 h 3472"/>
              <a:gd name="T2" fmla="*/ 1791 w 2831"/>
              <a:gd name="T3" fmla="*/ 2855 h 3472"/>
              <a:gd name="T4" fmla="*/ 2114 w 2831"/>
              <a:gd name="T5" fmla="*/ 3172 h 3472"/>
              <a:gd name="T6" fmla="*/ 2628 w 2831"/>
              <a:gd name="T7" fmla="*/ 2656 h 3472"/>
              <a:gd name="T8" fmla="*/ 2538 w 2831"/>
              <a:gd name="T9" fmla="*/ 2529 h 3472"/>
              <a:gd name="T10" fmla="*/ 1440 w 2831"/>
              <a:gd name="T11" fmla="*/ 2529 h 3472"/>
              <a:gd name="T12" fmla="*/ 914 w 2831"/>
              <a:gd name="T13" fmla="*/ 2569 h 3472"/>
              <a:gd name="T14" fmla="*/ 928 w 2831"/>
              <a:gd name="T15" fmla="*/ 2433 h 3472"/>
              <a:gd name="T16" fmla="*/ 807 w 2831"/>
              <a:gd name="T17" fmla="*/ 2382 h 3472"/>
              <a:gd name="T18" fmla="*/ 439 w 2831"/>
              <a:gd name="T19" fmla="*/ 2514 h 3472"/>
              <a:gd name="T20" fmla="*/ 470 w 2831"/>
              <a:gd name="T21" fmla="*/ 2433 h 3472"/>
              <a:gd name="T22" fmla="*/ 2186 w 2831"/>
              <a:gd name="T23" fmla="*/ 2182 h 3472"/>
              <a:gd name="T24" fmla="*/ 2642 w 2831"/>
              <a:gd name="T25" fmla="*/ 2371 h 3472"/>
              <a:gd name="T26" fmla="*/ 2831 w 2831"/>
              <a:gd name="T27" fmla="*/ 2827 h 3472"/>
              <a:gd name="T28" fmla="*/ 2642 w 2831"/>
              <a:gd name="T29" fmla="*/ 3283 h 3472"/>
              <a:gd name="T30" fmla="*/ 2186 w 2831"/>
              <a:gd name="T31" fmla="*/ 3472 h 3472"/>
              <a:gd name="T32" fmla="*/ 1729 w 2831"/>
              <a:gd name="T33" fmla="*/ 3283 h 3472"/>
              <a:gd name="T34" fmla="*/ 1540 w 2831"/>
              <a:gd name="T35" fmla="*/ 2827 h 3472"/>
              <a:gd name="T36" fmla="*/ 1729 w 2831"/>
              <a:gd name="T37" fmla="*/ 2371 h 3472"/>
              <a:gd name="T38" fmla="*/ 2186 w 2831"/>
              <a:gd name="T39" fmla="*/ 2182 h 3472"/>
              <a:gd name="T40" fmla="*/ 1540 w 2831"/>
              <a:gd name="T41" fmla="*/ 2083 h 3472"/>
              <a:gd name="T42" fmla="*/ 914 w 2831"/>
              <a:gd name="T43" fmla="*/ 2123 h 3472"/>
              <a:gd name="T44" fmla="*/ 928 w 2831"/>
              <a:gd name="T45" fmla="*/ 1986 h 3472"/>
              <a:gd name="T46" fmla="*/ 807 w 2831"/>
              <a:gd name="T47" fmla="*/ 1957 h 3472"/>
              <a:gd name="T48" fmla="*/ 439 w 2831"/>
              <a:gd name="T49" fmla="*/ 2088 h 3472"/>
              <a:gd name="T50" fmla="*/ 470 w 2831"/>
              <a:gd name="T51" fmla="*/ 2007 h 3472"/>
              <a:gd name="T52" fmla="*/ 944 w 2831"/>
              <a:gd name="T53" fmla="*/ 1588 h 3472"/>
              <a:gd name="T54" fmla="*/ 1786 w 2831"/>
              <a:gd name="T55" fmla="*/ 1702 h 3472"/>
              <a:gd name="T56" fmla="*/ 904 w 2831"/>
              <a:gd name="T57" fmla="*/ 1716 h 3472"/>
              <a:gd name="T58" fmla="*/ 944 w 2831"/>
              <a:gd name="T59" fmla="*/ 1588 h 3472"/>
              <a:gd name="T60" fmla="*/ 800 w 2831"/>
              <a:gd name="T61" fmla="*/ 1548 h 3472"/>
              <a:gd name="T62" fmla="*/ 430 w 2831"/>
              <a:gd name="T63" fmla="*/ 1656 h 3472"/>
              <a:gd name="T64" fmla="*/ 484 w 2831"/>
              <a:gd name="T65" fmla="*/ 1589 h 3472"/>
              <a:gd name="T66" fmla="*/ 1738 w 2831"/>
              <a:gd name="T67" fmla="*/ 1140 h 3472"/>
              <a:gd name="T68" fmla="*/ 1778 w 2831"/>
              <a:gd name="T69" fmla="*/ 1269 h 3472"/>
              <a:gd name="T70" fmla="*/ 896 w 2831"/>
              <a:gd name="T71" fmla="*/ 1255 h 3472"/>
              <a:gd name="T72" fmla="*/ 769 w 2831"/>
              <a:gd name="T73" fmla="*/ 1030 h 3472"/>
              <a:gd name="T74" fmla="*/ 616 w 2831"/>
              <a:gd name="T75" fmla="*/ 1312 h 3472"/>
              <a:gd name="T76" fmla="*/ 423 w 2831"/>
              <a:gd name="T77" fmla="*/ 1202 h 3472"/>
              <a:gd name="T78" fmla="*/ 496 w 2831"/>
              <a:gd name="T79" fmla="*/ 1154 h 3472"/>
              <a:gd name="T80" fmla="*/ 548 w 2831"/>
              <a:gd name="T81" fmla="*/ 372 h 3472"/>
              <a:gd name="T82" fmla="*/ 681 w 2831"/>
              <a:gd name="T83" fmla="*/ 618 h 3472"/>
              <a:gd name="T84" fmla="*/ 1588 w 2831"/>
              <a:gd name="T85" fmla="*/ 597 h 3472"/>
              <a:gd name="T86" fmla="*/ 1683 w 2831"/>
              <a:gd name="T87" fmla="*/ 347 h 3472"/>
              <a:gd name="T88" fmla="*/ 2201 w 2831"/>
              <a:gd name="T89" fmla="*/ 438 h 3472"/>
              <a:gd name="T90" fmla="*/ 2118 w 2831"/>
              <a:gd name="T91" fmla="*/ 2037 h 3472"/>
              <a:gd name="T92" fmla="*/ 1412 w 2831"/>
              <a:gd name="T93" fmla="*/ 3005 h 3472"/>
              <a:gd name="T94" fmla="*/ 47 w 2831"/>
              <a:gd name="T95" fmla="*/ 3054 h 3472"/>
              <a:gd name="T96" fmla="*/ 21 w 2831"/>
              <a:gd name="T97" fmla="*/ 455 h 3472"/>
              <a:gd name="T98" fmla="*/ 1118 w 2831"/>
              <a:gd name="T99" fmla="*/ 99 h 3472"/>
              <a:gd name="T100" fmla="*/ 1053 w 2831"/>
              <a:gd name="T101" fmla="*/ 211 h 3472"/>
              <a:gd name="T102" fmla="*/ 1182 w 2831"/>
              <a:gd name="T103" fmla="*/ 211 h 3472"/>
              <a:gd name="T104" fmla="*/ 1118 w 2831"/>
              <a:gd name="T105" fmla="*/ 99 h 3472"/>
              <a:gd name="T106" fmla="*/ 1268 w 2831"/>
              <a:gd name="T107" fmla="*/ 85 h 3472"/>
              <a:gd name="T108" fmla="*/ 1328 w 2831"/>
              <a:gd name="T109" fmla="*/ 238 h 3472"/>
              <a:gd name="T110" fmla="*/ 1564 w 2831"/>
              <a:gd name="T111" fmla="*/ 312 h 3472"/>
              <a:gd name="T112" fmla="*/ 1547 w 2831"/>
              <a:gd name="T113" fmla="*/ 503 h 3472"/>
              <a:gd name="T114" fmla="*/ 711 w 2831"/>
              <a:gd name="T115" fmla="*/ 521 h 3472"/>
              <a:gd name="T116" fmla="*/ 657 w 2831"/>
              <a:gd name="T117" fmla="*/ 338 h 3472"/>
              <a:gd name="T118" fmla="*/ 889 w 2831"/>
              <a:gd name="T119" fmla="*/ 245 h 3472"/>
              <a:gd name="T120" fmla="*/ 954 w 2831"/>
              <a:gd name="T121" fmla="*/ 11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31" h="3472">
                <a:moveTo>
                  <a:pt x="2538" y="2529"/>
                </a:moveTo>
                <a:lnTo>
                  <a:pt x="2517" y="2531"/>
                </a:lnTo>
                <a:lnTo>
                  <a:pt x="2496" y="2537"/>
                </a:lnTo>
                <a:lnTo>
                  <a:pt x="2476" y="2547"/>
                </a:lnTo>
                <a:lnTo>
                  <a:pt x="2459" y="2563"/>
                </a:lnTo>
                <a:lnTo>
                  <a:pt x="2124" y="2939"/>
                </a:lnTo>
                <a:lnTo>
                  <a:pt x="1950" y="2800"/>
                </a:lnTo>
                <a:lnTo>
                  <a:pt x="1930" y="2787"/>
                </a:lnTo>
                <a:lnTo>
                  <a:pt x="1909" y="2780"/>
                </a:lnTo>
                <a:lnTo>
                  <a:pt x="1888" y="2778"/>
                </a:lnTo>
                <a:lnTo>
                  <a:pt x="1866" y="2780"/>
                </a:lnTo>
                <a:lnTo>
                  <a:pt x="1845" y="2787"/>
                </a:lnTo>
                <a:lnTo>
                  <a:pt x="1826" y="2799"/>
                </a:lnTo>
                <a:lnTo>
                  <a:pt x="1810" y="2814"/>
                </a:lnTo>
                <a:lnTo>
                  <a:pt x="1797" y="2834"/>
                </a:lnTo>
                <a:lnTo>
                  <a:pt x="1791" y="2855"/>
                </a:lnTo>
                <a:lnTo>
                  <a:pt x="1788" y="2876"/>
                </a:lnTo>
                <a:lnTo>
                  <a:pt x="1791" y="2899"/>
                </a:lnTo>
                <a:lnTo>
                  <a:pt x="1797" y="2920"/>
                </a:lnTo>
                <a:lnTo>
                  <a:pt x="1809" y="2938"/>
                </a:lnTo>
                <a:lnTo>
                  <a:pt x="1826" y="2954"/>
                </a:lnTo>
                <a:lnTo>
                  <a:pt x="2073" y="3152"/>
                </a:lnTo>
                <a:lnTo>
                  <a:pt x="2093" y="3165"/>
                </a:lnTo>
                <a:lnTo>
                  <a:pt x="2114" y="3172"/>
                </a:lnTo>
                <a:lnTo>
                  <a:pt x="2135" y="3174"/>
                </a:lnTo>
                <a:lnTo>
                  <a:pt x="2156" y="3172"/>
                </a:lnTo>
                <a:lnTo>
                  <a:pt x="2175" y="3166"/>
                </a:lnTo>
                <a:lnTo>
                  <a:pt x="2194" y="3155"/>
                </a:lnTo>
                <a:lnTo>
                  <a:pt x="2210" y="3142"/>
                </a:lnTo>
                <a:lnTo>
                  <a:pt x="2607" y="2694"/>
                </a:lnTo>
                <a:lnTo>
                  <a:pt x="2620" y="2676"/>
                </a:lnTo>
                <a:lnTo>
                  <a:pt x="2628" y="2656"/>
                </a:lnTo>
                <a:lnTo>
                  <a:pt x="2633" y="2633"/>
                </a:lnTo>
                <a:lnTo>
                  <a:pt x="2631" y="2612"/>
                </a:lnTo>
                <a:lnTo>
                  <a:pt x="2625" y="2591"/>
                </a:lnTo>
                <a:lnTo>
                  <a:pt x="2615" y="2571"/>
                </a:lnTo>
                <a:lnTo>
                  <a:pt x="2599" y="2555"/>
                </a:lnTo>
                <a:lnTo>
                  <a:pt x="2580" y="2542"/>
                </a:lnTo>
                <a:lnTo>
                  <a:pt x="2560" y="2534"/>
                </a:lnTo>
                <a:lnTo>
                  <a:pt x="2538" y="2529"/>
                </a:lnTo>
                <a:close/>
                <a:moveTo>
                  <a:pt x="944" y="2430"/>
                </a:moveTo>
                <a:lnTo>
                  <a:pt x="1391" y="2430"/>
                </a:lnTo>
                <a:lnTo>
                  <a:pt x="1406" y="2433"/>
                </a:lnTo>
                <a:lnTo>
                  <a:pt x="1420" y="2440"/>
                </a:lnTo>
                <a:lnTo>
                  <a:pt x="1431" y="2450"/>
                </a:lnTo>
                <a:lnTo>
                  <a:pt x="1438" y="2464"/>
                </a:lnTo>
                <a:lnTo>
                  <a:pt x="1440" y="2480"/>
                </a:lnTo>
                <a:lnTo>
                  <a:pt x="1440" y="2529"/>
                </a:lnTo>
                <a:lnTo>
                  <a:pt x="1438" y="2545"/>
                </a:lnTo>
                <a:lnTo>
                  <a:pt x="1431" y="2559"/>
                </a:lnTo>
                <a:lnTo>
                  <a:pt x="1420" y="2569"/>
                </a:lnTo>
                <a:lnTo>
                  <a:pt x="1406" y="2577"/>
                </a:lnTo>
                <a:lnTo>
                  <a:pt x="1391" y="2579"/>
                </a:lnTo>
                <a:lnTo>
                  <a:pt x="944" y="2579"/>
                </a:lnTo>
                <a:lnTo>
                  <a:pt x="928" y="2577"/>
                </a:lnTo>
                <a:lnTo>
                  <a:pt x="914" y="2569"/>
                </a:lnTo>
                <a:lnTo>
                  <a:pt x="904" y="2559"/>
                </a:lnTo>
                <a:lnTo>
                  <a:pt x="896" y="2545"/>
                </a:lnTo>
                <a:lnTo>
                  <a:pt x="894" y="2529"/>
                </a:lnTo>
                <a:lnTo>
                  <a:pt x="894" y="2480"/>
                </a:lnTo>
                <a:lnTo>
                  <a:pt x="896" y="2464"/>
                </a:lnTo>
                <a:lnTo>
                  <a:pt x="904" y="2450"/>
                </a:lnTo>
                <a:lnTo>
                  <a:pt x="914" y="2440"/>
                </a:lnTo>
                <a:lnTo>
                  <a:pt x="928" y="2433"/>
                </a:lnTo>
                <a:lnTo>
                  <a:pt x="944" y="2430"/>
                </a:lnTo>
                <a:close/>
                <a:moveTo>
                  <a:pt x="769" y="2319"/>
                </a:moveTo>
                <a:lnTo>
                  <a:pt x="783" y="2322"/>
                </a:lnTo>
                <a:lnTo>
                  <a:pt x="795" y="2330"/>
                </a:lnTo>
                <a:lnTo>
                  <a:pt x="805" y="2341"/>
                </a:lnTo>
                <a:lnTo>
                  <a:pt x="810" y="2355"/>
                </a:lnTo>
                <a:lnTo>
                  <a:pt x="810" y="2368"/>
                </a:lnTo>
                <a:lnTo>
                  <a:pt x="807" y="2382"/>
                </a:lnTo>
                <a:lnTo>
                  <a:pt x="800" y="2395"/>
                </a:lnTo>
                <a:lnTo>
                  <a:pt x="616" y="2600"/>
                </a:lnTo>
                <a:lnTo>
                  <a:pt x="606" y="2608"/>
                </a:lnTo>
                <a:lnTo>
                  <a:pt x="594" y="2613"/>
                </a:lnTo>
                <a:lnTo>
                  <a:pt x="581" y="2616"/>
                </a:lnTo>
                <a:lnTo>
                  <a:pt x="567" y="2612"/>
                </a:lnTo>
                <a:lnTo>
                  <a:pt x="553" y="2605"/>
                </a:lnTo>
                <a:lnTo>
                  <a:pt x="439" y="2514"/>
                </a:lnTo>
                <a:lnTo>
                  <a:pt x="430" y="2503"/>
                </a:lnTo>
                <a:lnTo>
                  <a:pt x="423" y="2490"/>
                </a:lnTo>
                <a:lnTo>
                  <a:pt x="422" y="2477"/>
                </a:lnTo>
                <a:lnTo>
                  <a:pt x="425" y="2463"/>
                </a:lnTo>
                <a:lnTo>
                  <a:pt x="432" y="2449"/>
                </a:lnTo>
                <a:lnTo>
                  <a:pt x="442" y="2440"/>
                </a:lnTo>
                <a:lnTo>
                  <a:pt x="456" y="2435"/>
                </a:lnTo>
                <a:lnTo>
                  <a:pt x="470" y="2433"/>
                </a:lnTo>
                <a:lnTo>
                  <a:pt x="484" y="2436"/>
                </a:lnTo>
                <a:lnTo>
                  <a:pt x="496" y="2443"/>
                </a:lnTo>
                <a:lnTo>
                  <a:pt x="576" y="2507"/>
                </a:lnTo>
                <a:lnTo>
                  <a:pt x="731" y="2334"/>
                </a:lnTo>
                <a:lnTo>
                  <a:pt x="742" y="2324"/>
                </a:lnTo>
                <a:lnTo>
                  <a:pt x="755" y="2320"/>
                </a:lnTo>
                <a:lnTo>
                  <a:pt x="769" y="2319"/>
                </a:lnTo>
                <a:close/>
                <a:moveTo>
                  <a:pt x="2186" y="2182"/>
                </a:moveTo>
                <a:lnTo>
                  <a:pt x="2251" y="2185"/>
                </a:lnTo>
                <a:lnTo>
                  <a:pt x="2316" y="2196"/>
                </a:lnTo>
                <a:lnTo>
                  <a:pt x="2378" y="2212"/>
                </a:lnTo>
                <a:lnTo>
                  <a:pt x="2437" y="2233"/>
                </a:lnTo>
                <a:lnTo>
                  <a:pt x="2494" y="2260"/>
                </a:lnTo>
                <a:lnTo>
                  <a:pt x="2546" y="2293"/>
                </a:lnTo>
                <a:lnTo>
                  <a:pt x="2596" y="2329"/>
                </a:lnTo>
                <a:lnTo>
                  <a:pt x="2642" y="2371"/>
                </a:lnTo>
                <a:lnTo>
                  <a:pt x="2683" y="2417"/>
                </a:lnTo>
                <a:lnTo>
                  <a:pt x="2721" y="2466"/>
                </a:lnTo>
                <a:lnTo>
                  <a:pt x="2753" y="2520"/>
                </a:lnTo>
                <a:lnTo>
                  <a:pt x="2780" y="2577"/>
                </a:lnTo>
                <a:lnTo>
                  <a:pt x="2802" y="2636"/>
                </a:lnTo>
                <a:lnTo>
                  <a:pt x="2818" y="2698"/>
                </a:lnTo>
                <a:lnTo>
                  <a:pt x="2828" y="2761"/>
                </a:lnTo>
                <a:lnTo>
                  <a:pt x="2831" y="2827"/>
                </a:lnTo>
                <a:lnTo>
                  <a:pt x="2828" y="2893"/>
                </a:lnTo>
                <a:lnTo>
                  <a:pt x="2818" y="2958"/>
                </a:lnTo>
                <a:lnTo>
                  <a:pt x="2802" y="3019"/>
                </a:lnTo>
                <a:lnTo>
                  <a:pt x="2780" y="3079"/>
                </a:lnTo>
                <a:lnTo>
                  <a:pt x="2753" y="3134"/>
                </a:lnTo>
                <a:lnTo>
                  <a:pt x="2721" y="3188"/>
                </a:lnTo>
                <a:lnTo>
                  <a:pt x="2683" y="3237"/>
                </a:lnTo>
                <a:lnTo>
                  <a:pt x="2642" y="3283"/>
                </a:lnTo>
                <a:lnTo>
                  <a:pt x="2596" y="3325"/>
                </a:lnTo>
                <a:lnTo>
                  <a:pt x="2546" y="3362"/>
                </a:lnTo>
                <a:lnTo>
                  <a:pt x="2494" y="3394"/>
                </a:lnTo>
                <a:lnTo>
                  <a:pt x="2437" y="3421"/>
                </a:lnTo>
                <a:lnTo>
                  <a:pt x="2378" y="3443"/>
                </a:lnTo>
                <a:lnTo>
                  <a:pt x="2316" y="3459"/>
                </a:lnTo>
                <a:lnTo>
                  <a:pt x="2251" y="3469"/>
                </a:lnTo>
                <a:lnTo>
                  <a:pt x="2186" y="3472"/>
                </a:lnTo>
                <a:lnTo>
                  <a:pt x="2120" y="3469"/>
                </a:lnTo>
                <a:lnTo>
                  <a:pt x="2055" y="3459"/>
                </a:lnTo>
                <a:lnTo>
                  <a:pt x="1993" y="3443"/>
                </a:lnTo>
                <a:lnTo>
                  <a:pt x="1934" y="3421"/>
                </a:lnTo>
                <a:lnTo>
                  <a:pt x="1877" y="3394"/>
                </a:lnTo>
                <a:lnTo>
                  <a:pt x="1825" y="3362"/>
                </a:lnTo>
                <a:lnTo>
                  <a:pt x="1775" y="3325"/>
                </a:lnTo>
                <a:lnTo>
                  <a:pt x="1729" y="3283"/>
                </a:lnTo>
                <a:lnTo>
                  <a:pt x="1688" y="3237"/>
                </a:lnTo>
                <a:lnTo>
                  <a:pt x="1650" y="3188"/>
                </a:lnTo>
                <a:lnTo>
                  <a:pt x="1618" y="3134"/>
                </a:lnTo>
                <a:lnTo>
                  <a:pt x="1591" y="3079"/>
                </a:lnTo>
                <a:lnTo>
                  <a:pt x="1569" y="3019"/>
                </a:lnTo>
                <a:lnTo>
                  <a:pt x="1553" y="2958"/>
                </a:lnTo>
                <a:lnTo>
                  <a:pt x="1543" y="2893"/>
                </a:lnTo>
                <a:lnTo>
                  <a:pt x="1540" y="2827"/>
                </a:lnTo>
                <a:lnTo>
                  <a:pt x="1543" y="2761"/>
                </a:lnTo>
                <a:lnTo>
                  <a:pt x="1553" y="2698"/>
                </a:lnTo>
                <a:lnTo>
                  <a:pt x="1569" y="2636"/>
                </a:lnTo>
                <a:lnTo>
                  <a:pt x="1591" y="2577"/>
                </a:lnTo>
                <a:lnTo>
                  <a:pt x="1618" y="2520"/>
                </a:lnTo>
                <a:lnTo>
                  <a:pt x="1650" y="2466"/>
                </a:lnTo>
                <a:lnTo>
                  <a:pt x="1688" y="2417"/>
                </a:lnTo>
                <a:lnTo>
                  <a:pt x="1729" y="2371"/>
                </a:lnTo>
                <a:lnTo>
                  <a:pt x="1775" y="2329"/>
                </a:lnTo>
                <a:lnTo>
                  <a:pt x="1825" y="2293"/>
                </a:lnTo>
                <a:lnTo>
                  <a:pt x="1877" y="2260"/>
                </a:lnTo>
                <a:lnTo>
                  <a:pt x="1934" y="2233"/>
                </a:lnTo>
                <a:lnTo>
                  <a:pt x="1993" y="2212"/>
                </a:lnTo>
                <a:lnTo>
                  <a:pt x="2055" y="2196"/>
                </a:lnTo>
                <a:lnTo>
                  <a:pt x="2120" y="2185"/>
                </a:lnTo>
                <a:lnTo>
                  <a:pt x="2186" y="2182"/>
                </a:lnTo>
                <a:close/>
                <a:moveTo>
                  <a:pt x="944" y="1984"/>
                </a:moveTo>
                <a:lnTo>
                  <a:pt x="1491" y="1984"/>
                </a:lnTo>
                <a:lnTo>
                  <a:pt x="1505" y="1986"/>
                </a:lnTo>
                <a:lnTo>
                  <a:pt x="1519" y="1994"/>
                </a:lnTo>
                <a:lnTo>
                  <a:pt x="1531" y="2004"/>
                </a:lnTo>
                <a:lnTo>
                  <a:pt x="1537" y="2018"/>
                </a:lnTo>
                <a:lnTo>
                  <a:pt x="1540" y="2034"/>
                </a:lnTo>
                <a:lnTo>
                  <a:pt x="1540" y="2083"/>
                </a:lnTo>
                <a:lnTo>
                  <a:pt x="1537" y="2099"/>
                </a:lnTo>
                <a:lnTo>
                  <a:pt x="1531" y="2113"/>
                </a:lnTo>
                <a:lnTo>
                  <a:pt x="1519" y="2123"/>
                </a:lnTo>
                <a:lnTo>
                  <a:pt x="1505" y="2131"/>
                </a:lnTo>
                <a:lnTo>
                  <a:pt x="1491" y="2133"/>
                </a:lnTo>
                <a:lnTo>
                  <a:pt x="944" y="2133"/>
                </a:lnTo>
                <a:lnTo>
                  <a:pt x="928" y="2131"/>
                </a:lnTo>
                <a:lnTo>
                  <a:pt x="914" y="2123"/>
                </a:lnTo>
                <a:lnTo>
                  <a:pt x="904" y="2113"/>
                </a:lnTo>
                <a:lnTo>
                  <a:pt x="896" y="2099"/>
                </a:lnTo>
                <a:lnTo>
                  <a:pt x="894" y="2083"/>
                </a:lnTo>
                <a:lnTo>
                  <a:pt x="894" y="2034"/>
                </a:lnTo>
                <a:lnTo>
                  <a:pt x="896" y="2018"/>
                </a:lnTo>
                <a:lnTo>
                  <a:pt x="904" y="2004"/>
                </a:lnTo>
                <a:lnTo>
                  <a:pt x="914" y="1994"/>
                </a:lnTo>
                <a:lnTo>
                  <a:pt x="928" y="1986"/>
                </a:lnTo>
                <a:lnTo>
                  <a:pt x="944" y="1984"/>
                </a:lnTo>
                <a:close/>
                <a:moveTo>
                  <a:pt x="769" y="1894"/>
                </a:moveTo>
                <a:lnTo>
                  <a:pt x="783" y="1897"/>
                </a:lnTo>
                <a:lnTo>
                  <a:pt x="795" y="1905"/>
                </a:lnTo>
                <a:lnTo>
                  <a:pt x="805" y="1916"/>
                </a:lnTo>
                <a:lnTo>
                  <a:pt x="810" y="1930"/>
                </a:lnTo>
                <a:lnTo>
                  <a:pt x="810" y="1943"/>
                </a:lnTo>
                <a:lnTo>
                  <a:pt x="807" y="1957"/>
                </a:lnTo>
                <a:lnTo>
                  <a:pt x="800" y="1970"/>
                </a:lnTo>
                <a:lnTo>
                  <a:pt x="616" y="2175"/>
                </a:lnTo>
                <a:lnTo>
                  <a:pt x="606" y="2183"/>
                </a:lnTo>
                <a:lnTo>
                  <a:pt x="594" y="2188"/>
                </a:lnTo>
                <a:lnTo>
                  <a:pt x="581" y="2191"/>
                </a:lnTo>
                <a:lnTo>
                  <a:pt x="567" y="2187"/>
                </a:lnTo>
                <a:lnTo>
                  <a:pt x="553" y="2180"/>
                </a:lnTo>
                <a:lnTo>
                  <a:pt x="439" y="2088"/>
                </a:lnTo>
                <a:lnTo>
                  <a:pt x="430" y="2078"/>
                </a:lnTo>
                <a:lnTo>
                  <a:pt x="423" y="2065"/>
                </a:lnTo>
                <a:lnTo>
                  <a:pt x="422" y="2052"/>
                </a:lnTo>
                <a:lnTo>
                  <a:pt x="425" y="2038"/>
                </a:lnTo>
                <a:lnTo>
                  <a:pt x="432" y="2024"/>
                </a:lnTo>
                <a:lnTo>
                  <a:pt x="442" y="2015"/>
                </a:lnTo>
                <a:lnTo>
                  <a:pt x="456" y="2010"/>
                </a:lnTo>
                <a:lnTo>
                  <a:pt x="470" y="2007"/>
                </a:lnTo>
                <a:lnTo>
                  <a:pt x="484" y="2011"/>
                </a:lnTo>
                <a:lnTo>
                  <a:pt x="496" y="2018"/>
                </a:lnTo>
                <a:lnTo>
                  <a:pt x="576" y="2082"/>
                </a:lnTo>
                <a:lnTo>
                  <a:pt x="731" y="1909"/>
                </a:lnTo>
                <a:lnTo>
                  <a:pt x="742" y="1899"/>
                </a:lnTo>
                <a:lnTo>
                  <a:pt x="755" y="1895"/>
                </a:lnTo>
                <a:lnTo>
                  <a:pt x="769" y="1894"/>
                </a:lnTo>
                <a:close/>
                <a:moveTo>
                  <a:pt x="944" y="1588"/>
                </a:moveTo>
                <a:lnTo>
                  <a:pt x="1738" y="1588"/>
                </a:lnTo>
                <a:lnTo>
                  <a:pt x="1754" y="1590"/>
                </a:lnTo>
                <a:lnTo>
                  <a:pt x="1768" y="1597"/>
                </a:lnTo>
                <a:lnTo>
                  <a:pt x="1778" y="1608"/>
                </a:lnTo>
                <a:lnTo>
                  <a:pt x="1786" y="1621"/>
                </a:lnTo>
                <a:lnTo>
                  <a:pt x="1788" y="1637"/>
                </a:lnTo>
                <a:lnTo>
                  <a:pt x="1788" y="1687"/>
                </a:lnTo>
                <a:lnTo>
                  <a:pt x="1786" y="1702"/>
                </a:lnTo>
                <a:lnTo>
                  <a:pt x="1778" y="1716"/>
                </a:lnTo>
                <a:lnTo>
                  <a:pt x="1768" y="1727"/>
                </a:lnTo>
                <a:lnTo>
                  <a:pt x="1754" y="1734"/>
                </a:lnTo>
                <a:lnTo>
                  <a:pt x="1738" y="1736"/>
                </a:lnTo>
                <a:lnTo>
                  <a:pt x="944" y="1736"/>
                </a:lnTo>
                <a:lnTo>
                  <a:pt x="928" y="1734"/>
                </a:lnTo>
                <a:lnTo>
                  <a:pt x="914" y="1727"/>
                </a:lnTo>
                <a:lnTo>
                  <a:pt x="904" y="1716"/>
                </a:lnTo>
                <a:lnTo>
                  <a:pt x="896" y="1702"/>
                </a:lnTo>
                <a:lnTo>
                  <a:pt x="894" y="1687"/>
                </a:lnTo>
                <a:lnTo>
                  <a:pt x="894" y="1637"/>
                </a:lnTo>
                <a:lnTo>
                  <a:pt x="896" y="1621"/>
                </a:lnTo>
                <a:lnTo>
                  <a:pt x="904" y="1608"/>
                </a:lnTo>
                <a:lnTo>
                  <a:pt x="914" y="1597"/>
                </a:lnTo>
                <a:lnTo>
                  <a:pt x="928" y="1590"/>
                </a:lnTo>
                <a:lnTo>
                  <a:pt x="944" y="1588"/>
                </a:lnTo>
                <a:close/>
                <a:moveTo>
                  <a:pt x="769" y="1472"/>
                </a:moveTo>
                <a:lnTo>
                  <a:pt x="783" y="1475"/>
                </a:lnTo>
                <a:lnTo>
                  <a:pt x="795" y="1483"/>
                </a:lnTo>
                <a:lnTo>
                  <a:pt x="805" y="1494"/>
                </a:lnTo>
                <a:lnTo>
                  <a:pt x="810" y="1508"/>
                </a:lnTo>
                <a:lnTo>
                  <a:pt x="810" y="1521"/>
                </a:lnTo>
                <a:lnTo>
                  <a:pt x="807" y="1535"/>
                </a:lnTo>
                <a:lnTo>
                  <a:pt x="800" y="1548"/>
                </a:lnTo>
                <a:lnTo>
                  <a:pt x="616" y="1753"/>
                </a:lnTo>
                <a:lnTo>
                  <a:pt x="606" y="1761"/>
                </a:lnTo>
                <a:lnTo>
                  <a:pt x="594" y="1767"/>
                </a:lnTo>
                <a:lnTo>
                  <a:pt x="581" y="1769"/>
                </a:lnTo>
                <a:lnTo>
                  <a:pt x="567" y="1765"/>
                </a:lnTo>
                <a:lnTo>
                  <a:pt x="553" y="1758"/>
                </a:lnTo>
                <a:lnTo>
                  <a:pt x="439" y="1667"/>
                </a:lnTo>
                <a:lnTo>
                  <a:pt x="430" y="1656"/>
                </a:lnTo>
                <a:lnTo>
                  <a:pt x="423" y="1643"/>
                </a:lnTo>
                <a:lnTo>
                  <a:pt x="422" y="1630"/>
                </a:lnTo>
                <a:lnTo>
                  <a:pt x="425" y="1615"/>
                </a:lnTo>
                <a:lnTo>
                  <a:pt x="432" y="1602"/>
                </a:lnTo>
                <a:lnTo>
                  <a:pt x="442" y="1593"/>
                </a:lnTo>
                <a:lnTo>
                  <a:pt x="456" y="1588"/>
                </a:lnTo>
                <a:lnTo>
                  <a:pt x="470" y="1586"/>
                </a:lnTo>
                <a:lnTo>
                  <a:pt x="484" y="1589"/>
                </a:lnTo>
                <a:lnTo>
                  <a:pt x="496" y="1596"/>
                </a:lnTo>
                <a:lnTo>
                  <a:pt x="576" y="1660"/>
                </a:lnTo>
                <a:lnTo>
                  <a:pt x="731" y="1487"/>
                </a:lnTo>
                <a:lnTo>
                  <a:pt x="742" y="1477"/>
                </a:lnTo>
                <a:lnTo>
                  <a:pt x="755" y="1473"/>
                </a:lnTo>
                <a:lnTo>
                  <a:pt x="769" y="1472"/>
                </a:lnTo>
                <a:close/>
                <a:moveTo>
                  <a:pt x="944" y="1140"/>
                </a:moveTo>
                <a:lnTo>
                  <a:pt x="1738" y="1140"/>
                </a:lnTo>
                <a:lnTo>
                  <a:pt x="1754" y="1144"/>
                </a:lnTo>
                <a:lnTo>
                  <a:pt x="1768" y="1150"/>
                </a:lnTo>
                <a:lnTo>
                  <a:pt x="1778" y="1162"/>
                </a:lnTo>
                <a:lnTo>
                  <a:pt x="1786" y="1175"/>
                </a:lnTo>
                <a:lnTo>
                  <a:pt x="1788" y="1190"/>
                </a:lnTo>
                <a:lnTo>
                  <a:pt x="1788" y="1240"/>
                </a:lnTo>
                <a:lnTo>
                  <a:pt x="1786" y="1255"/>
                </a:lnTo>
                <a:lnTo>
                  <a:pt x="1778" y="1269"/>
                </a:lnTo>
                <a:lnTo>
                  <a:pt x="1768" y="1280"/>
                </a:lnTo>
                <a:lnTo>
                  <a:pt x="1754" y="1287"/>
                </a:lnTo>
                <a:lnTo>
                  <a:pt x="1738" y="1290"/>
                </a:lnTo>
                <a:lnTo>
                  <a:pt x="944" y="1290"/>
                </a:lnTo>
                <a:lnTo>
                  <a:pt x="928" y="1287"/>
                </a:lnTo>
                <a:lnTo>
                  <a:pt x="914" y="1280"/>
                </a:lnTo>
                <a:lnTo>
                  <a:pt x="904" y="1269"/>
                </a:lnTo>
                <a:lnTo>
                  <a:pt x="896" y="1255"/>
                </a:lnTo>
                <a:lnTo>
                  <a:pt x="894" y="1240"/>
                </a:lnTo>
                <a:lnTo>
                  <a:pt x="894" y="1190"/>
                </a:lnTo>
                <a:lnTo>
                  <a:pt x="896" y="1175"/>
                </a:lnTo>
                <a:lnTo>
                  <a:pt x="904" y="1162"/>
                </a:lnTo>
                <a:lnTo>
                  <a:pt x="914" y="1150"/>
                </a:lnTo>
                <a:lnTo>
                  <a:pt x="928" y="1144"/>
                </a:lnTo>
                <a:lnTo>
                  <a:pt x="944" y="1140"/>
                </a:lnTo>
                <a:close/>
                <a:moveTo>
                  <a:pt x="769" y="1030"/>
                </a:moveTo>
                <a:lnTo>
                  <a:pt x="783" y="1034"/>
                </a:lnTo>
                <a:lnTo>
                  <a:pt x="795" y="1042"/>
                </a:lnTo>
                <a:lnTo>
                  <a:pt x="805" y="1053"/>
                </a:lnTo>
                <a:lnTo>
                  <a:pt x="810" y="1066"/>
                </a:lnTo>
                <a:lnTo>
                  <a:pt x="810" y="1081"/>
                </a:lnTo>
                <a:lnTo>
                  <a:pt x="807" y="1094"/>
                </a:lnTo>
                <a:lnTo>
                  <a:pt x="800" y="1106"/>
                </a:lnTo>
                <a:lnTo>
                  <a:pt x="616" y="1312"/>
                </a:lnTo>
                <a:lnTo>
                  <a:pt x="606" y="1320"/>
                </a:lnTo>
                <a:lnTo>
                  <a:pt x="594" y="1326"/>
                </a:lnTo>
                <a:lnTo>
                  <a:pt x="581" y="1327"/>
                </a:lnTo>
                <a:lnTo>
                  <a:pt x="567" y="1325"/>
                </a:lnTo>
                <a:lnTo>
                  <a:pt x="553" y="1317"/>
                </a:lnTo>
                <a:lnTo>
                  <a:pt x="439" y="1226"/>
                </a:lnTo>
                <a:lnTo>
                  <a:pt x="430" y="1215"/>
                </a:lnTo>
                <a:lnTo>
                  <a:pt x="423" y="1202"/>
                </a:lnTo>
                <a:lnTo>
                  <a:pt x="422" y="1188"/>
                </a:lnTo>
                <a:lnTo>
                  <a:pt x="425" y="1174"/>
                </a:lnTo>
                <a:lnTo>
                  <a:pt x="432" y="1162"/>
                </a:lnTo>
                <a:lnTo>
                  <a:pt x="442" y="1152"/>
                </a:lnTo>
                <a:lnTo>
                  <a:pt x="456" y="1146"/>
                </a:lnTo>
                <a:lnTo>
                  <a:pt x="470" y="1145"/>
                </a:lnTo>
                <a:lnTo>
                  <a:pt x="484" y="1147"/>
                </a:lnTo>
                <a:lnTo>
                  <a:pt x="496" y="1154"/>
                </a:lnTo>
                <a:lnTo>
                  <a:pt x="576" y="1218"/>
                </a:lnTo>
                <a:lnTo>
                  <a:pt x="731" y="1046"/>
                </a:lnTo>
                <a:lnTo>
                  <a:pt x="742" y="1036"/>
                </a:lnTo>
                <a:lnTo>
                  <a:pt x="755" y="1031"/>
                </a:lnTo>
                <a:lnTo>
                  <a:pt x="769" y="1030"/>
                </a:lnTo>
                <a:close/>
                <a:moveTo>
                  <a:pt x="150" y="347"/>
                </a:moveTo>
                <a:lnTo>
                  <a:pt x="552" y="347"/>
                </a:lnTo>
                <a:lnTo>
                  <a:pt x="548" y="372"/>
                </a:lnTo>
                <a:lnTo>
                  <a:pt x="547" y="399"/>
                </a:lnTo>
                <a:lnTo>
                  <a:pt x="550" y="439"/>
                </a:lnTo>
                <a:lnTo>
                  <a:pt x="559" y="477"/>
                </a:lnTo>
                <a:lnTo>
                  <a:pt x="574" y="511"/>
                </a:lnTo>
                <a:lnTo>
                  <a:pt x="594" y="544"/>
                </a:lnTo>
                <a:lnTo>
                  <a:pt x="618" y="572"/>
                </a:lnTo>
                <a:lnTo>
                  <a:pt x="648" y="598"/>
                </a:lnTo>
                <a:lnTo>
                  <a:pt x="681" y="618"/>
                </a:lnTo>
                <a:lnTo>
                  <a:pt x="715" y="632"/>
                </a:lnTo>
                <a:lnTo>
                  <a:pt x="753" y="642"/>
                </a:lnTo>
                <a:lnTo>
                  <a:pt x="793" y="645"/>
                </a:lnTo>
                <a:lnTo>
                  <a:pt x="1442" y="645"/>
                </a:lnTo>
                <a:lnTo>
                  <a:pt x="1482" y="642"/>
                </a:lnTo>
                <a:lnTo>
                  <a:pt x="1520" y="632"/>
                </a:lnTo>
                <a:lnTo>
                  <a:pt x="1555" y="618"/>
                </a:lnTo>
                <a:lnTo>
                  <a:pt x="1588" y="597"/>
                </a:lnTo>
                <a:lnTo>
                  <a:pt x="1616" y="572"/>
                </a:lnTo>
                <a:lnTo>
                  <a:pt x="1641" y="543"/>
                </a:lnTo>
                <a:lnTo>
                  <a:pt x="1661" y="510"/>
                </a:lnTo>
                <a:lnTo>
                  <a:pt x="1676" y="475"/>
                </a:lnTo>
                <a:lnTo>
                  <a:pt x="1686" y="436"/>
                </a:lnTo>
                <a:lnTo>
                  <a:pt x="1689" y="396"/>
                </a:lnTo>
                <a:lnTo>
                  <a:pt x="1688" y="371"/>
                </a:lnTo>
                <a:lnTo>
                  <a:pt x="1683" y="347"/>
                </a:lnTo>
                <a:lnTo>
                  <a:pt x="1987" y="347"/>
                </a:lnTo>
                <a:lnTo>
                  <a:pt x="2029" y="349"/>
                </a:lnTo>
                <a:lnTo>
                  <a:pt x="2067" y="356"/>
                </a:lnTo>
                <a:lnTo>
                  <a:pt x="2101" y="366"/>
                </a:lnTo>
                <a:lnTo>
                  <a:pt x="2132" y="379"/>
                </a:lnTo>
                <a:lnTo>
                  <a:pt x="2159" y="396"/>
                </a:lnTo>
                <a:lnTo>
                  <a:pt x="2182" y="416"/>
                </a:lnTo>
                <a:lnTo>
                  <a:pt x="2201" y="438"/>
                </a:lnTo>
                <a:lnTo>
                  <a:pt x="2215" y="462"/>
                </a:lnTo>
                <a:lnTo>
                  <a:pt x="2226" y="488"/>
                </a:lnTo>
                <a:lnTo>
                  <a:pt x="2233" y="517"/>
                </a:lnTo>
                <a:lnTo>
                  <a:pt x="2235" y="546"/>
                </a:lnTo>
                <a:lnTo>
                  <a:pt x="2235" y="2036"/>
                </a:lnTo>
                <a:lnTo>
                  <a:pt x="2210" y="2035"/>
                </a:lnTo>
                <a:lnTo>
                  <a:pt x="2186" y="2034"/>
                </a:lnTo>
                <a:lnTo>
                  <a:pt x="2118" y="2037"/>
                </a:lnTo>
                <a:lnTo>
                  <a:pt x="2051" y="2045"/>
                </a:lnTo>
                <a:lnTo>
                  <a:pt x="1987" y="2060"/>
                </a:lnTo>
                <a:lnTo>
                  <a:pt x="1987" y="893"/>
                </a:lnTo>
                <a:lnTo>
                  <a:pt x="249" y="893"/>
                </a:lnTo>
                <a:lnTo>
                  <a:pt x="249" y="2876"/>
                </a:lnTo>
                <a:lnTo>
                  <a:pt x="1394" y="2876"/>
                </a:lnTo>
                <a:lnTo>
                  <a:pt x="1400" y="2942"/>
                </a:lnTo>
                <a:lnTo>
                  <a:pt x="1412" y="3005"/>
                </a:lnTo>
                <a:lnTo>
                  <a:pt x="1429" y="3066"/>
                </a:lnTo>
                <a:lnTo>
                  <a:pt x="1450" y="3125"/>
                </a:lnTo>
                <a:lnTo>
                  <a:pt x="199" y="3125"/>
                </a:lnTo>
                <a:lnTo>
                  <a:pt x="163" y="3122"/>
                </a:lnTo>
                <a:lnTo>
                  <a:pt x="130" y="3112"/>
                </a:lnTo>
                <a:lnTo>
                  <a:pt x="99" y="3097"/>
                </a:lnTo>
                <a:lnTo>
                  <a:pt x="71" y="3079"/>
                </a:lnTo>
                <a:lnTo>
                  <a:pt x="47" y="3054"/>
                </a:lnTo>
                <a:lnTo>
                  <a:pt x="27" y="3027"/>
                </a:lnTo>
                <a:lnTo>
                  <a:pt x="13" y="2995"/>
                </a:lnTo>
                <a:lnTo>
                  <a:pt x="3" y="2962"/>
                </a:lnTo>
                <a:lnTo>
                  <a:pt x="0" y="2926"/>
                </a:lnTo>
                <a:lnTo>
                  <a:pt x="0" y="546"/>
                </a:lnTo>
                <a:lnTo>
                  <a:pt x="3" y="513"/>
                </a:lnTo>
                <a:lnTo>
                  <a:pt x="9" y="483"/>
                </a:lnTo>
                <a:lnTo>
                  <a:pt x="21" y="455"/>
                </a:lnTo>
                <a:lnTo>
                  <a:pt x="36" y="428"/>
                </a:lnTo>
                <a:lnTo>
                  <a:pt x="53" y="405"/>
                </a:lnTo>
                <a:lnTo>
                  <a:pt x="71" y="385"/>
                </a:lnTo>
                <a:lnTo>
                  <a:pt x="91" y="369"/>
                </a:lnTo>
                <a:lnTo>
                  <a:pt x="111" y="358"/>
                </a:lnTo>
                <a:lnTo>
                  <a:pt x="131" y="349"/>
                </a:lnTo>
                <a:lnTo>
                  <a:pt x="150" y="347"/>
                </a:lnTo>
                <a:close/>
                <a:moveTo>
                  <a:pt x="1118" y="99"/>
                </a:moveTo>
                <a:lnTo>
                  <a:pt x="1098" y="102"/>
                </a:lnTo>
                <a:lnTo>
                  <a:pt x="1080" y="109"/>
                </a:lnTo>
                <a:lnTo>
                  <a:pt x="1065" y="121"/>
                </a:lnTo>
                <a:lnTo>
                  <a:pt x="1053" y="136"/>
                </a:lnTo>
                <a:lnTo>
                  <a:pt x="1046" y="154"/>
                </a:lnTo>
                <a:lnTo>
                  <a:pt x="1043" y="174"/>
                </a:lnTo>
                <a:lnTo>
                  <a:pt x="1046" y="194"/>
                </a:lnTo>
                <a:lnTo>
                  <a:pt x="1053" y="211"/>
                </a:lnTo>
                <a:lnTo>
                  <a:pt x="1065" y="226"/>
                </a:lnTo>
                <a:lnTo>
                  <a:pt x="1080" y="238"/>
                </a:lnTo>
                <a:lnTo>
                  <a:pt x="1098" y="245"/>
                </a:lnTo>
                <a:lnTo>
                  <a:pt x="1118" y="248"/>
                </a:lnTo>
                <a:lnTo>
                  <a:pt x="1138" y="245"/>
                </a:lnTo>
                <a:lnTo>
                  <a:pt x="1156" y="238"/>
                </a:lnTo>
                <a:lnTo>
                  <a:pt x="1170" y="226"/>
                </a:lnTo>
                <a:lnTo>
                  <a:pt x="1182" y="211"/>
                </a:lnTo>
                <a:lnTo>
                  <a:pt x="1189" y="194"/>
                </a:lnTo>
                <a:lnTo>
                  <a:pt x="1193" y="174"/>
                </a:lnTo>
                <a:lnTo>
                  <a:pt x="1189" y="154"/>
                </a:lnTo>
                <a:lnTo>
                  <a:pt x="1182" y="136"/>
                </a:lnTo>
                <a:lnTo>
                  <a:pt x="1170" y="121"/>
                </a:lnTo>
                <a:lnTo>
                  <a:pt x="1156" y="109"/>
                </a:lnTo>
                <a:lnTo>
                  <a:pt x="1138" y="102"/>
                </a:lnTo>
                <a:lnTo>
                  <a:pt x="1118" y="99"/>
                </a:lnTo>
                <a:close/>
                <a:moveTo>
                  <a:pt x="1116" y="0"/>
                </a:moveTo>
                <a:lnTo>
                  <a:pt x="1120" y="0"/>
                </a:lnTo>
                <a:lnTo>
                  <a:pt x="1150" y="3"/>
                </a:lnTo>
                <a:lnTo>
                  <a:pt x="1180" y="11"/>
                </a:lnTo>
                <a:lnTo>
                  <a:pt x="1206" y="23"/>
                </a:lnTo>
                <a:lnTo>
                  <a:pt x="1230" y="40"/>
                </a:lnTo>
                <a:lnTo>
                  <a:pt x="1252" y="61"/>
                </a:lnTo>
                <a:lnTo>
                  <a:pt x="1268" y="85"/>
                </a:lnTo>
                <a:lnTo>
                  <a:pt x="1281" y="112"/>
                </a:lnTo>
                <a:lnTo>
                  <a:pt x="1288" y="141"/>
                </a:lnTo>
                <a:lnTo>
                  <a:pt x="1292" y="171"/>
                </a:lnTo>
                <a:lnTo>
                  <a:pt x="1292" y="174"/>
                </a:lnTo>
                <a:lnTo>
                  <a:pt x="1294" y="194"/>
                </a:lnTo>
                <a:lnTo>
                  <a:pt x="1302" y="211"/>
                </a:lnTo>
                <a:lnTo>
                  <a:pt x="1314" y="226"/>
                </a:lnTo>
                <a:lnTo>
                  <a:pt x="1328" y="238"/>
                </a:lnTo>
                <a:lnTo>
                  <a:pt x="1345" y="245"/>
                </a:lnTo>
                <a:lnTo>
                  <a:pt x="1365" y="248"/>
                </a:lnTo>
                <a:lnTo>
                  <a:pt x="1442" y="248"/>
                </a:lnTo>
                <a:lnTo>
                  <a:pt x="1472" y="251"/>
                </a:lnTo>
                <a:lnTo>
                  <a:pt x="1499" y="260"/>
                </a:lnTo>
                <a:lnTo>
                  <a:pt x="1524" y="274"/>
                </a:lnTo>
                <a:lnTo>
                  <a:pt x="1547" y="291"/>
                </a:lnTo>
                <a:lnTo>
                  <a:pt x="1564" y="312"/>
                </a:lnTo>
                <a:lnTo>
                  <a:pt x="1578" y="338"/>
                </a:lnTo>
                <a:lnTo>
                  <a:pt x="1587" y="366"/>
                </a:lnTo>
                <a:lnTo>
                  <a:pt x="1590" y="396"/>
                </a:lnTo>
                <a:lnTo>
                  <a:pt x="1590" y="399"/>
                </a:lnTo>
                <a:lnTo>
                  <a:pt x="1587" y="428"/>
                </a:lnTo>
                <a:lnTo>
                  <a:pt x="1578" y="456"/>
                </a:lnTo>
                <a:lnTo>
                  <a:pt x="1564" y="481"/>
                </a:lnTo>
                <a:lnTo>
                  <a:pt x="1547" y="503"/>
                </a:lnTo>
                <a:lnTo>
                  <a:pt x="1524" y="521"/>
                </a:lnTo>
                <a:lnTo>
                  <a:pt x="1499" y="534"/>
                </a:lnTo>
                <a:lnTo>
                  <a:pt x="1472" y="543"/>
                </a:lnTo>
                <a:lnTo>
                  <a:pt x="1442" y="546"/>
                </a:lnTo>
                <a:lnTo>
                  <a:pt x="793" y="546"/>
                </a:lnTo>
                <a:lnTo>
                  <a:pt x="764" y="543"/>
                </a:lnTo>
                <a:lnTo>
                  <a:pt x="736" y="534"/>
                </a:lnTo>
                <a:lnTo>
                  <a:pt x="711" y="521"/>
                </a:lnTo>
                <a:lnTo>
                  <a:pt x="689" y="503"/>
                </a:lnTo>
                <a:lnTo>
                  <a:pt x="671" y="481"/>
                </a:lnTo>
                <a:lnTo>
                  <a:pt x="657" y="456"/>
                </a:lnTo>
                <a:lnTo>
                  <a:pt x="649" y="428"/>
                </a:lnTo>
                <a:lnTo>
                  <a:pt x="646" y="399"/>
                </a:lnTo>
                <a:lnTo>
                  <a:pt x="646" y="396"/>
                </a:lnTo>
                <a:lnTo>
                  <a:pt x="649" y="366"/>
                </a:lnTo>
                <a:lnTo>
                  <a:pt x="657" y="338"/>
                </a:lnTo>
                <a:lnTo>
                  <a:pt x="671" y="312"/>
                </a:lnTo>
                <a:lnTo>
                  <a:pt x="689" y="291"/>
                </a:lnTo>
                <a:lnTo>
                  <a:pt x="711" y="274"/>
                </a:lnTo>
                <a:lnTo>
                  <a:pt x="736" y="260"/>
                </a:lnTo>
                <a:lnTo>
                  <a:pt x="764" y="251"/>
                </a:lnTo>
                <a:lnTo>
                  <a:pt x="793" y="248"/>
                </a:lnTo>
                <a:lnTo>
                  <a:pt x="870" y="248"/>
                </a:lnTo>
                <a:lnTo>
                  <a:pt x="889" y="245"/>
                </a:lnTo>
                <a:lnTo>
                  <a:pt x="907" y="238"/>
                </a:lnTo>
                <a:lnTo>
                  <a:pt x="922" y="226"/>
                </a:lnTo>
                <a:lnTo>
                  <a:pt x="933" y="211"/>
                </a:lnTo>
                <a:lnTo>
                  <a:pt x="941" y="194"/>
                </a:lnTo>
                <a:lnTo>
                  <a:pt x="944" y="174"/>
                </a:lnTo>
                <a:lnTo>
                  <a:pt x="944" y="171"/>
                </a:lnTo>
                <a:lnTo>
                  <a:pt x="947" y="141"/>
                </a:lnTo>
                <a:lnTo>
                  <a:pt x="954" y="112"/>
                </a:lnTo>
                <a:lnTo>
                  <a:pt x="967" y="85"/>
                </a:lnTo>
                <a:lnTo>
                  <a:pt x="984" y="61"/>
                </a:lnTo>
                <a:lnTo>
                  <a:pt x="1005" y="40"/>
                </a:lnTo>
                <a:lnTo>
                  <a:pt x="1029" y="23"/>
                </a:lnTo>
                <a:lnTo>
                  <a:pt x="1056" y="11"/>
                </a:lnTo>
                <a:lnTo>
                  <a:pt x="1085" y="3"/>
                </a:lnTo>
                <a:lnTo>
                  <a:pt x="111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ONE 모바일POP" panose="00000500000000000000" pitchFamily="2" charset="-127"/>
              <a:ea typeface="ONE 모바일POP" panose="00000500000000000000" pitchFamily="2" charset="-127"/>
            </a:endParaRPr>
          </a:p>
        </p:txBody>
      </p:sp>
      <p:sp>
        <p:nvSpPr>
          <p:cNvPr id="60" name="Freeform 36">
            <a:extLst>
              <a:ext uri="{FF2B5EF4-FFF2-40B4-BE49-F238E27FC236}">
                <a16:creationId xmlns:a16="http://schemas.microsoft.com/office/drawing/2014/main" id="{B8912901-7417-4F42-A2BF-66A066E53BB7}"/>
              </a:ext>
            </a:extLst>
          </p:cNvPr>
          <p:cNvSpPr>
            <a:spLocks noEditPoints="1"/>
          </p:cNvSpPr>
          <p:nvPr/>
        </p:nvSpPr>
        <p:spPr bwMode="auto">
          <a:xfrm>
            <a:off x="5308875" y="3992974"/>
            <a:ext cx="177663" cy="298815"/>
          </a:xfrm>
          <a:custGeom>
            <a:avLst/>
            <a:gdLst>
              <a:gd name="T0" fmla="*/ 937 w 1926"/>
              <a:gd name="T1" fmla="*/ 3639 h 4045"/>
              <a:gd name="T2" fmla="*/ 893 w 1926"/>
              <a:gd name="T3" fmla="*/ 3665 h 4045"/>
              <a:gd name="T4" fmla="*/ 863 w 1926"/>
              <a:gd name="T5" fmla="*/ 3712 h 4045"/>
              <a:gd name="T6" fmla="*/ 851 w 1926"/>
              <a:gd name="T7" fmla="*/ 3772 h 4045"/>
              <a:gd name="T8" fmla="*/ 863 w 1926"/>
              <a:gd name="T9" fmla="*/ 3832 h 4045"/>
              <a:gd name="T10" fmla="*/ 893 w 1926"/>
              <a:gd name="T11" fmla="*/ 3878 h 4045"/>
              <a:gd name="T12" fmla="*/ 937 w 1926"/>
              <a:gd name="T13" fmla="*/ 3905 h 4045"/>
              <a:gd name="T14" fmla="*/ 988 w 1926"/>
              <a:gd name="T15" fmla="*/ 3905 h 4045"/>
              <a:gd name="T16" fmla="*/ 1033 w 1926"/>
              <a:gd name="T17" fmla="*/ 3878 h 4045"/>
              <a:gd name="T18" fmla="*/ 1064 w 1926"/>
              <a:gd name="T19" fmla="*/ 3832 h 4045"/>
              <a:gd name="T20" fmla="*/ 1075 w 1926"/>
              <a:gd name="T21" fmla="*/ 3772 h 4045"/>
              <a:gd name="T22" fmla="*/ 1064 w 1926"/>
              <a:gd name="T23" fmla="*/ 3712 h 4045"/>
              <a:gd name="T24" fmla="*/ 1033 w 1926"/>
              <a:gd name="T25" fmla="*/ 3665 h 4045"/>
              <a:gd name="T26" fmla="*/ 988 w 1926"/>
              <a:gd name="T27" fmla="*/ 3639 h 4045"/>
              <a:gd name="T28" fmla="*/ 156 w 1926"/>
              <a:gd name="T29" fmla="*/ 434 h 4045"/>
              <a:gd name="T30" fmla="*/ 1770 w 1926"/>
              <a:gd name="T31" fmla="*/ 3540 h 4045"/>
              <a:gd name="T32" fmla="*/ 156 w 1926"/>
              <a:gd name="T33" fmla="*/ 434 h 4045"/>
              <a:gd name="T34" fmla="*/ 716 w 1926"/>
              <a:gd name="T35" fmla="*/ 200 h 4045"/>
              <a:gd name="T36" fmla="*/ 701 w 1926"/>
              <a:gd name="T37" fmla="*/ 217 h 4045"/>
              <a:gd name="T38" fmla="*/ 701 w 1926"/>
              <a:gd name="T39" fmla="*/ 243 h 4045"/>
              <a:gd name="T40" fmla="*/ 716 w 1926"/>
              <a:gd name="T41" fmla="*/ 260 h 4045"/>
              <a:gd name="T42" fmla="*/ 1199 w 1926"/>
              <a:gd name="T43" fmla="*/ 262 h 4045"/>
              <a:gd name="T44" fmla="*/ 1218 w 1926"/>
              <a:gd name="T45" fmla="*/ 254 h 4045"/>
              <a:gd name="T46" fmla="*/ 1226 w 1926"/>
              <a:gd name="T47" fmla="*/ 230 h 4045"/>
              <a:gd name="T48" fmla="*/ 1218 w 1926"/>
              <a:gd name="T49" fmla="*/ 207 h 4045"/>
              <a:gd name="T50" fmla="*/ 1199 w 1926"/>
              <a:gd name="T51" fmla="*/ 197 h 4045"/>
              <a:gd name="T52" fmla="*/ 224 w 1926"/>
              <a:gd name="T53" fmla="*/ 0 h 4045"/>
              <a:gd name="T54" fmla="*/ 1738 w 1926"/>
              <a:gd name="T55" fmla="*/ 4 h 4045"/>
              <a:gd name="T56" fmla="*/ 1805 w 1926"/>
              <a:gd name="T57" fmla="*/ 31 h 4045"/>
              <a:gd name="T58" fmla="*/ 1860 w 1926"/>
              <a:gd name="T59" fmla="*/ 81 h 4045"/>
              <a:gd name="T60" fmla="*/ 1900 w 1926"/>
              <a:gd name="T61" fmla="*/ 148 h 4045"/>
              <a:gd name="T62" fmla="*/ 1923 w 1926"/>
              <a:gd name="T63" fmla="*/ 229 h 4045"/>
              <a:gd name="T64" fmla="*/ 1926 w 1926"/>
              <a:gd name="T65" fmla="*/ 3772 h 4045"/>
              <a:gd name="T66" fmla="*/ 1915 w 1926"/>
              <a:gd name="T67" fmla="*/ 3857 h 4045"/>
              <a:gd name="T68" fmla="*/ 1882 w 1926"/>
              <a:gd name="T69" fmla="*/ 3932 h 4045"/>
              <a:gd name="T70" fmla="*/ 1834 w 1926"/>
              <a:gd name="T71" fmla="*/ 3992 h 4045"/>
              <a:gd name="T72" fmla="*/ 1773 w 1926"/>
              <a:gd name="T73" fmla="*/ 4032 h 4045"/>
              <a:gd name="T74" fmla="*/ 1702 w 1926"/>
              <a:gd name="T75" fmla="*/ 4045 h 4045"/>
              <a:gd name="T76" fmla="*/ 188 w 1926"/>
              <a:gd name="T77" fmla="*/ 4041 h 4045"/>
              <a:gd name="T78" fmla="*/ 122 w 1926"/>
              <a:gd name="T79" fmla="*/ 4014 h 4045"/>
              <a:gd name="T80" fmla="*/ 66 w 1926"/>
              <a:gd name="T81" fmla="*/ 3964 h 4045"/>
              <a:gd name="T82" fmla="*/ 25 w 1926"/>
              <a:gd name="T83" fmla="*/ 3897 h 4045"/>
              <a:gd name="T84" fmla="*/ 3 w 1926"/>
              <a:gd name="T85" fmla="*/ 3816 h 4045"/>
              <a:gd name="T86" fmla="*/ 0 w 1926"/>
              <a:gd name="T87" fmla="*/ 273 h 4045"/>
              <a:gd name="T88" fmla="*/ 12 w 1926"/>
              <a:gd name="T89" fmla="*/ 188 h 4045"/>
              <a:gd name="T90" fmla="*/ 43 w 1926"/>
              <a:gd name="T91" fmla="*/ 113 h 4045"/>
              <a:gd name="T92" fmla="*/ 92 w 1926"/>
              <a:gd name="T93" fmla="*/ 53 h 4045"/>
              <a:gd name="T94" fmla="*/ 154 w 1926"/>
              <a:gd name="T95" fmla="*/ 13 h 4045"/>
              <a:gd name="T96" fmla="*/ 224 w 1926"/>
              <a:gd name="T97" fmla="*/ 0 h 4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6" h="4045">
                <a:moveTo>
                  <a:pt x="963" y="3636"/>
                </a:moveTo>
                <a:lnTo>
                  <a:pt x="937" y="3639"/>
                </a:lnTo>
                <a:lnTo>
                  <a:pt x="914" y="3649"/>
                </a:lnTo>
                <a:lnTo>
                  <a:pt x="893" y="3665"/>
                </a:lnTo>
                <a:lnTo>
                  <a:pt x="876" y="3686"/>
                </a:lnTo>
                <a:lnTo>
                  <a:pt x="863" y="3712"/>
                </a:lnTo>
                <a:lnTo>
                  <a:pt x="854" y="3741"/>
                </a:lnTo>
                <a:lnTo>
                  <a:pt x="851" y="3772"/>
                </a:lnTo>
                <a:lnTo>
                  <a:pt x="854" y="3804"/>
                </a:lnTo>
                <a:lnTo>
                  <a:pt x="863" y="3832"/>
                </a:lnTo>
                <a:lnTo>
                  <a:pt x="876" y="3857"/>
                </a:lnTo>
                <a:lnTo>
                  <a:pt x="893" y="3878"/>
                </a:lnTo>
                <a:lnTo>
                  <a:pt x="914" y="3894"/>
                </a:lnTo>
                <a:lnTo>
                  <a:pt x="937" y="3905"/>
                </a:lnTo>
                <a:lnTo>
                  <a:pt x="963" y="3909"/>
                </a:lnTo>
                <a:lnTo>
                  <a:pt x="988" y="3905"/>
                </a:lnTo>
                <a:lnTo>
                  <a:pt x="1013" y="3894"/>
                </a:lnTo>
                <a:lnTo>
                  <a:pt x="1033" y="3878"/>
                </a:lnTo>
                <a:lnTo>
                  <a:pt x="1051" y="3857"/>
                </a:lnTo>
                <a:lnTo>
                  <a:pt x="1064" y="3832"/>
                </a:lnTo>
                <a:lnTo>
                  <a:pt x="1072" y="3804"/>
                </a:lnTo>
                <a:lnTo>
                  <a:pt x="1075" y="3772"/>
                </a:lnTo>
                <a:lnTo>
                  <a:pt x="1072" y="3741"/>
                </a:lnTo>
                <a:lnTo>
                  <a:pt x="1064" y="3712"/>
                </a:lnTo>
                <a:lnTo>
                  <a:pt x="1051" y="3686"/>
                </a:lnTo>
                <a:lnTo>
                  <a:pt x="1033" y="3665"/>
                </a:lnTo>
                <a:lnTo>
                  <a:pt x="1013" y="3649"/>
                </a:lnTo>
                <a:lnTo>
                  <a:pt x="988" y="3639"/>
                </a:lnTo>
                <a:lnTo>
                  <a:pt x="963" y="3636"/>
                </a:lnTo>
                <a:close/>
                <a:moveTo>
                  <a:pt x="156" y="434"/>
                </a:moveTo>
                <a:lnTo>
                  <a:pt x="156" y="3540"/>
                </a:lnTo>
                <a:lnTo>
                  <a:pt x="1770" y="3540"/>
                </a:lnTo>
                <a:lnTo>
                  <a:pt x="1770" y="434"/>
                </a:lnTo>
                <a:lnTo>
                  <a:pt x="156" y="434"/>
                </a:lnTo>
                <a:close/>
                <a:moveTo>
                  <a:pt x="727" y="197"/>
                </a:moveTo>
                <a:lnTo>
                  <a:pt x="716" y="200"/>
                </a:lnTo>
                <a:lnTo>
                  <a:pt x="707" y="207"/>
                </a:lnTo>
                <a:lnTo>
                  <a:pt x="701" y="217"/>
                </a:lnTo>
                <a:lnTo>
                  <a:pt x="699" y="230"/>
                </a:lnTo>
                <a:lnTo>
                  <a:pt x="701" y="243"/>
                </a:lnTo>
                <a:lnTo>
                  <a:pt x="707" y="254"/>
                </a:lnTo>
                <a:lnTo>
                  <a:pt x="716" y="260"/>
                </a:lnTo>
                <a:lnTo>
                  <a:pt x="727" y="262"/>
                </a:lnTo>
                <a:lnTo>
                  <a:pt x="1199" y="262"/>
                </a:lnTo>
                <a:lnTo>
                  <a:pt x="1210" y="260"/>
                </a:lnTo>
                <a:lnTo>
                  <a:pt x="1218" y="254"/>
                </a:lnTo>
                <a:lnTo>
                  <a:pt x="1224" y="243"/>
                </a:lnTo>
                <a:lnTo>
                  <a:pt x="1226" y="230"/>
                </a:lnTo>
                <a:lnTo>
                  <a:pt x="1224" y="217"/>
                </a:lnTo>
                <a:lnTo>
                  <a:pt x="1218" y="207"/>
                </a:lnTo>
                <a:lnTo>
                  <a:pt x="1210" y="200"/>
                </a:lnTo>
                <a:lnTo>
                  <a:pt x="1199" y="197"/>
                </a:lnTo>
                <a:lnTo>
                  <a:pt x="727" y="197"/>
                </a:lnTo>
                <a:close/>
                <a:moveTo>
                  <a:pt x="224" y="0"/>
                </a:moveTo>
                <a:lnTo>
                  <a:pt x="1702" y="0"/>
                </a:lnTo>
                <a:lnTo>
                  <a:pt x="1738" y="4"/>
                </a:lnTo>
                <a:lnTo>
                  <a:pt x="1773" y="13"/>
                </a:lnTo>
                <a:lnTo>
                  <a:pt x="1805" y="31"/>
                </a:lnTo>
                <a:lnTo>
                  <a:pt x="1834" y="53"/>
                </a:lnTo>
                <a:lnTo>
                  <a:pt x="1860" y="81"/>
                </a:lnTo>
                <a:lnTo>
                  <a:pt x="1882" y="113"/>
                </a:lnTo>
                <a:lnTo>
                  <a:pt x="1900" y="148"/>
                </a:lnTo>
                <a:lnTo>
                  <a:pt x="1915" y="188"/>
                </a:lnTo>
                <a:lnTo>
                  <a:pt x="1923" y="229"/>
                </a:lnTo>
                <a:lnTo>
                  <a:pt x="1926" y="273"/>
                </a:lnTo>
                <a:lnTo>
                  <a:pt x="1926" y="3772"/>
                </a:lnTo>
                <a:lnTo>
                  <a:pt x="1923" y="3816"/>
                </a:lnTo>
                <a:lnTo>
                  <a:pt x="1915" y="3857"/>
                </a:lnTo>
                <a:lnTo>
                  <a:pt x="1900" y="3897"/>
                </a:lnTo>
                <a:lnTo>
                  <a:pt x="1882" y="3932"/>
                </a:lnTo>
                <a:lnTo>
                  <a:pt x="1860" y="3964"/>
                </a:lnTo>
                <a:lnTo>
                  <a:pt x="1834" y="3992"/>
                </a:lnTo>
                <a:lnTo>
                  <a:pt x="1805" y="4014"/>
                </a:lnTo>
                <a:lnTo>
                  <a:pt x="1773" y="4032"/>
                </a:lnTo>
                <a:lnTo>
                  <a:pt x="1738" y="4041"/>
                </a:lnTo>
                <a:lnTo>
                  <a:pt x="1702" y="4045"/>
                </a:lnTo>
                <a:lnTo>
                  <a:pt x="224" y="4045"/>
                </a:lnTo>
                <a:lnTo>
                  <a:pt x="188" y="4041"/>
                </a:lnTo>
                <a:lnTo>
                  <a:pt x="154" y="4032"/>
                </a:lnTo>
                <a:lnTo>
                  <a:pt x="122" y="4014"/>
                </a:lnTo>
                <a:lnTo>
                  <a:pt x="92" y="3992"/>
                </a:lnTo>
                <a:lnTo>
                  <a:pt x="66" y="3964"/>
                </a:lnTo>
                <a:lnTo>
                  <a:pt x="43" y="3932"/>
                </a:lnTo>
                <a:lnTo>
                  <a:pt x="25" y="3897"/>
                </a:lnTo>
                <a:lnTo>
                  <a:pt x="12" y="3857"/>
                </a:lnTo>
                <a:lnTo>
                  <a:pt x="3" y="3816"/>
                </a:lnTo>
                <a:lnTo>
                  <a:pt x="0" y="3772"/>
                </a:lnTo>
                <a:lnTo>
                  <a:pt x="0" y="273"/>
                </a:lnTo>
                <a:lnTo>
                  <a:pt x="3" y="229"/>
                </a:lnTo>
                <a:lnTo>
                  <a:pt x="12" y="188"/>
                </a:lnTo>
                <a:lnTo>
                  <a:pt x="25" y="148"/>
                </a:lnTo>
                <a:lnTo>
                  <a:pt x="43" y="113"/>
                </a:lnTo>
                <a:lnTo>
                  <a:pt x="66" y="81"/>
                </a:lnTo>
                <a:lnTo>
                  <a:pt x="92" y="53"/>
                </a:lnTo>
                <a:lnTo>
                  <a:pt x="122" y="31"/>
                </a:lnTo>
                <a:lnTo>
                  <a:pt x="154" y="13"/>
                </a:lnTo>
                <a:lnTo>
                  <a:pt x="188" y="4"/>
                </a:lnTo>
                <a:lnTo>
                  <a:pt x="22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ONE 모바일POP" panose="00000500000000000000" pitchFamily="2" charset="-127"/>
              <a:ea typeface="ONE 모바일POP" panose="00000500000000000000" pitchFamily="2" charset="-127"/>
            </a:endParaRPr>
          </a:p>
        </p:txBody>
      </p:sp>
      <p:sp>
        <p:nvSpPr>
          <p:cNvPr id="32" name="타원 31">
            <a:extLst>
              <a:ext uri="{FF2B5EF4-FFF2-40B4-BE49-F238E27FC236}">
                <a16:creationId xmlns:a16="http://schemas.microsoft.com/office/drawing/2014/main" id="{8BB0F919-E60A-44C9-A201-013083AA28F2}"/>
              </a:ext>
            </a:extLst>
          </p:cNvPr>
          <p:cNvSpPr/>
          <p:nvPr/>
        </p:nvSpPr>
        <p:spPr>
          <a:xfrm>
            <a:off x="6599286" y="1885091"/>
            <a:ext cx="897622" cy="897622"/>
          </a:xfrm>
          <a:prstGeom prst="ellipse">
            <a:avLst/>
          </a:prstGeom>
          <a:solidFill>
            <a:schemeClr val="bg1"/>
          </a:solidFill>
          <a:ln w="25400">
            <a:solidFill>
              <a:srgbClr val="5358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8" name="Freeform 6">
            <a:extLst>
              <a:ext uri="{FF2B5EF4-FFF2-40B4-BE49-F238E27FC236}">
                <a16:creationId xmlns:a16="http://schemas.microsoft.com/office/drawing/2014/main" id="{671A2ACA-5E9C-47A9-80E5-23B30DA9D812}"/>
              </a:ext>
            </a:extLst>
          </p:cNvPr>
          <p:cNvSpPr>
            <a:spLocks/>
          </p:cNvSpPr>
          <p:nvPr/>
        </p:nvSpPr>
        <p:spPr bwMode="auto">
          <a:xfrm>
            <a:off x="6906572" y="2194276"/>
            <a:ext cx="319807" cy="283540"/>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rgbClr val="5358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ONE 모바일POP" panose="00000500000000000000" pitchFamily="2" charset="-127"/>
              <a:ea typeface="ONE 모바일POP" panose="00000500000000000000" pitchFamily="2" charset="-127"/>
            </a:endParaRPr>
          </a:p>
        </p:txBody>
      </p:sp>
      <p:sp>
        <p:nvSpPr>
          <p:cNvPr id="65" name="직사각형 64">
            <a:extLst>
              <a:ext uri="{FF2B5EF4-FFF2-40B4-BE49-F238E27FC236}">
                <a16:creationId xmlns:a16="http://schemas.microsoft.com/office/drawing/2014/main" id="{2CF58E20-4186-48A9-8283-B2EDE95DE9CF}"/>
              </a:ext>
            </a:extLst>
          </p:cNvPr>
          <p:cNvSpPr/>
          <p:nvPr/>
        </p:nvSpPr>
        <p:spPr>
          <a:xfrm>
            <a:off x="7851794" y="2104114"/>
            <a:ext cx="3600000" cy="757580"/>
          </a:xfrm>
          <a:prstGeom prst="rect">
            <a:avLst/>
          </a:prstGeom>
        </p:spPr>
        <p:txBody>
          <a:bodyPr wrap="square">
            <a:spAutoFit/>
          </a:bodyPr>
          <a:lstStyle/>
          <a:p>
            <a:pPr>
              <a:lnSpc>
                <a:spcPct val="150000"/>
              </a:lnSpc>
            </a:pPr>
            <a:r>
              <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rPr>
              <a:t>05. DB </a:t>
            </a:r>
            <a:r>
              <a:rPr lang="ko-KR" altLang="en-US" b="1" dirty="0">
                <a:solidFill>
                  <a:prstClr val="black">
                    <a:lumMod val="65000"/>
                    <a:lumOff val="35000"/>
                  </a:prstClr>
                </a:solidFill>
                <a:latin typeface="ONE 모바일POP" panose="00000500000000000000" pitchFamily="2" charset="-127"/>
                <a:ea typeface="ONE 모바일POP" panose="00000500000000000000" pitchFamily="2" charset="-127"/>
              </a:rPr>
              <a:t>설계</a:t>
            </a:r>
            <a:endPar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endParaRPr>
          </a:p>
          <a:p>
            <a:pPr>
              <a:lnSpc>
                <a:spcPct val="150000"/>
              </a:lnSpc>
            </a:pPr>
            <a:endParaRPr lang="en-US" altLang="ko-KR" sz="1200" dirty="0">
              <a:solidFill>
                <a:prstClr val="black">
                  <a:lumMod val="65000"/>
                  <a:lumOff val="35000"/>
                </a:prstClr>
              </a:solidFill>
              <a:latin typeface="ONE 모바일POP" panose="00000500000000000000" pitchFamily="2" charset="-127"/>
              <a:ea typeface="ONE 모바일POP" panose="00000500000000000000" pitchFamily="2" charset="-127"/>
            </a:endParaRPr>
          </a:p>
        </p:txBody>
      </p:sp>
      <p:sp>
        <p:nvSpPr>
          <p:cNvPr id="66" name="직사각형 65">
            <a:extLst>
              <a:ext uri="{FF2B5EF4-FFF2-40B4-BE49-F238E27FC236}">
                <a16:creationId xmlns:a16="http://schemas.microsoft.com/office/drawing/2014/main" id="{B5EB50BE-0A5D-4087-A36D-88CD8FAA762C}"/>
              </a:ext>
            </a:extLst>
          </p:cNvPr>
          <p:cNvSpPr/>
          <p:nvPr/>
        </p:nvSpPr>
        <p:spPr>
          <a:xfrm>
            <a:off x="1619609" y="2727024"/>
            <a:ext cx="3600000" cy="757580"/>
          </a:xfrm>
          <a:prstGeom prst="rect">
            <a:avLst/>
          </a:prstGeom>
        </p:spPr>
        <p:txBody>
          <a:bodyPr wrap="square">
            <a:spAutoFit/>
          </a:bodyPr>
          <a:lstStyle/>
          <a:p>
            <a:pPr algn="r">
              <a:lnSpc>
                <a:spcPct val="150000"/>
              </a:lnSpc>
            </a:pPr>
            <a:r>
              <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rPr>
              <a:t>02. </a:t>
            </a:r>
            <a:r>
              <a:rPr lang="ko-KR" altLang="en-US" b="1" dirty="0">
                <a:solidFill>
                  <a:prstClr val="black">
                    <a:lumMod val="65000"/>
                    <a:lumOff val="35000"/>
                  </a:prstClr>
                </a:solidFill>
                <a:latin typeface="ONE 모바일POP" panose="00000500000000000000" pitchFamily="2" charset="-127"/>
                <a:ea typeface="ONE 모바일POP" panose="00000500000000000000" pitchFamily="2" charset="-127"/>
              </a:rPr>
              <a:t>개발환경</a:t>
            </a:r>
            <a:endPar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endParaRPr>
          </a:p>
          <a:p>
            <a:pPr algn="r">
              <a:lnSpc>
                <a:spcPct val="150000"/>
              </a:lnSpc>
            </a:pPr>
            <a:endParaRPr lang="en-US" altLang="ko-KR" sz="1200" dirty="0">
              <a:solidFill>
                <a:prstClr val="black">
                  <a:lumMod val="65000"/>
                  <a:lumOff val="35000"/>
                </a:prstClr>
              </a:solidFill>
              <a:latin typeface="ONE 모바일POP" panose="00000500000000000000" pitchFamily="2" charset="-127"/>
              <a:ea typeface="ONE 모바일POP" panose="00000500000000000000" pitchFamily="2" charset="-127"/>
            </a:endParaRPr>
          </a:p>
        </p:txBody>
      </p:sp>
      <p:sp>
        <p:nvSpPr>
          <p:cNvPr id="67" name="직사각형 66">
            <a:extLst>
              <a:ext uri="{FF2B5EF4-FFF2-40B4-BE49-F238E27FC236}">
                <a16:creationId xmlns:a16="http://schemas.microsoft.com/office/drawing/2014/main" id="{24F61BC4-7828-4088-81F5-82A13480EED4}"/>
              </a:ext>
            </a:extLst>
          </p:cNvPr>
          <p:cNvSpPr/>
          <p:nvPr/>
        </p:nvSpPr>
        <p:spPr>
          <a:xfrm>
            <a:off x="6391530" y="3966410"/>
            <a:ext cx="3600000" cy="757580"/>
          </a:xfrm>
          <a:prstGeom prst="rect">
            <a:avLst/>
          </a:prstGeom>
        </p:spPr>
        <p:txBody>
          <a:bodyPr wrap="square">
            <a:spAutoFit/>
          </a:bodyPr>
          <a:lstStyle/>
          <a:p>
            <a:pPr>
              <a:lnSpc>
                <a:spcPct val="150000"/>
              </a:lnSpc>
            </a:pPr>
            <a:r>
              <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rPr>
              <a:t>07. </a:t>
            </a:r>
            <a:r>
              <a:rPr lang="ko-KR" altLang="en-US" b="1" dirty="0">
                <a:solidFill>
                  <a:prstClr val="black">
                    <a:lumMod val="65000"/>
                    <a:lumOff val="35000"/>
                  </a:prstClr>
                </a:solidFill>
                <a:latin typeface="ONE 모바일POP" panose="00000500000000000000" pitchFamily="2" charset="-127"/>
                <a:ea typeface="ONE 모바일POP" panose="00000500000000000000" pitchFamily="2" charset="-127"/>
              </a:rPr>
              <a:t>시연</a:t>
            </a:r>
          </a:p>
          <a:p>
            <a:pPr>
              <a:lnSpc>
                <a:spcPct val="150000"/>
              </a:lnSpc>
            </a:pPr>
            <a:endParaRPr lang="en-US" altLang="ko-KR" sz="1200" dirty="0">
              <a:solidFill>
                <a:prstClr val="black">
                  <a:lumMod val="65000"/>
                  <a:lumOff val="35000"/>
                </a:prstClr>
              </a:solidFill>
              <a:latin typeface="ONE 모바일POP" panose="00000500000000000000" pitchFamily="2" charset="-127"/>
              <a:ea typeface="ONE 모바일POP" panose="00000500000000000000" pitchFamily="2" charset="-127"/>
            </a:endParaRPr>
          </a:p>
        </p:txBody>
      </p:sp>
      <p:sp>
        <p:nvSpPr>
          <p:cNvPr id="68" name="직사각형 67">
            <a:extLst>
              <a:ext uri="{FF2B5EF4-FFF2-40B4-BE49-F238E27FC236}">
                <a16:creationId xmlns:a16="http://schemas.microsoft.com/office/drawing/2014/main" id="{DE8A2519-D3B1-465D-8207-58833E73BF43}"/>
              </a:ext>
            </a:extLst>
          </p:cNvPr>
          <p:cNvSpPr/>
          <p:nvPr/>
        </p:nvSpPr>
        <p:spPr>
          <a:xfrm>
            <a:off x="267737" y="4551043"/>
            <a:ext cx="3600000" cy="799193"/>
          </a:xfrm>
          <a:prstGeom prst="rect">
            <a:avLst/>
          </a:prstGeom>
        </p:spPr>
        <p:txBody>
          <a:bodyPr wrap="square">
            <a:spAutoFit/>
          </a:bodyPr>
          <a:lstStyle/>
          <a:p>
            <a:pPr algn="r">
              <a:lnSpc>
                <a:spcPct val="150000"/>
              </a:lnSpc>
            </a:pPr>
            <a:r>
              <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rPr>
              <a:t>04. </a:t>
            </a:r>
            <a:r>
              <a:rPr lang="ko-KR" altLang="en-US" b="1" dirty="0">
                <a:solidFill>
                  <a:prstClr val="black">
                    <a:lumMod val="65000"/>
                    <a:lumOff val="35000"/>
                  </a:prstClr>
                </a:solidFill>
                <a:latin typeface="ONE 모바일POP" panose="00000500000000000000" pitchFamily="2" charset="-127"/>
                <a:ea typeface="ONE 모바일POP" panose="00000500000000000000" pitchFamily="2" charset="-127"/>
              </a:rPr>
              <a:t>업무분석</a:t>
            </a:r>
            <a:endParaRPr lang="en-US" altLang="ko-KR" b="1" dirty="0">
              <a:solidFill>
                <a:prstClr val="black">
                  <a:lumMod val="65000"/>
                  <a:lumOff val="35000"/>
                </a:prstClr>
              </a:solidFill>
              <a:latin typeface="ONE 모바일POP" panose="00000500000000000000" pitchFamily="2" charset="-127"/>
              <a:ea typeface="ONE 모바일POP" panose="00000500000000000000" pitchFamily="2" charset="-127"/>
            </a:endParaRPr>
          </a:p>
          <a:p>
            <a:pPr algn="r">
              <a:lnSpc>
                <a:spcPct val="150000"/>
              </a:lnSpc>
            </a:pP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업무흐름도 </a:t>
            </a:r>
            <a:r>
              <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배경도 </a:t>
            </a:r>
            <a:r>
              <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자료흐름도</a:t>
            </a:r>
            <a:endPar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endParaRPr>
          </a:p>
        </p:txBody>
      </p:sp>
      <p:sp>
        <p:nvSpPr>
          <p:cNvPr id="4" name="슬라이드 번호 개체 틀 3">
            <a:extLst>
              <a:ext uri="{FF2B5EF4-FFF2-40B4-BE49-F238E27FC236}">
                <a16:creationId xmlns:a16="http://schemas.microsoft.com/office/drawing/2014/main" id="{4D67E546-DA2C-4367-8AE8-2430F1576219}"/>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491181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불량코드관리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불량코드 조회</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추가</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수정</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삭제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04CCBC5E-AB9E-4EFA-85D9-6BCFDC073C9E}"/>
              </a:ext>
            </a:extLst>
          </p:cNvPr>
          <p:cNvPicPr>
            <a:picLocks noChangeAspect="1"/>
          </p:cNvPicPr>
          <p:nvPr/>
        </p:nvPicPr>
        <p:blipFill rotWithShape="1">
          <a:blip r:embed="rId3">
            <a:extLst>
              <a:ext uri="{28A0092B-C50C-407E-A947-70E740481C1C}">
                <a14:useLocalDpi xmlns:a14="http://schemas.microsoft.com/office/drawing/2010/main" val="0"/>
              </a:ext>
            </a:extLst>
          </a:blip>
          <a:srcRect l="11804"/>
          <a:stretch/>
        </p:blipFill>
        <p:spPr>
          <a:xfrm>
            <a:off x="394449" y="1142551"/>
            <a:ext cx="11394142" cy="5284778"/>
          </a:xfrm>
          <a:prstGeom prst="rect">
            <a:avLst/>
          </a:prstGeom>
        </p:spPr>
      </p:pic>
      <p:sp>
        <p:nvSpPr>
          <p:cNvPr id="7" name="TextBox 6">
            <a:extLst>
              <a:ext uri="{FF2B5EF4-FFF2-40B4-BE49-F238E27FC236}">
                <a16:creationId xmlns:a16="http://schemas.microsoft.com/office/drawing/2014/main" id="{CB076DEF-822A-4B78-8312-7CFCD9961249}"/>
              </a:ext>
            </a:extLst>
          </p:cNvPr>
          <p:cNvSpPr txBox="1"/>
          <p:nvPr/>
        </p:nvSpPr>
        <p:spPr>
          <a:xfrm>
            <a:off x="7637930" y="1264334"/>
            <a:ext cx="2519082"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불량코드를 조회</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추가</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수정</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삭제할 수 있다</a:t>
            </a:r>
            <a:r>
              <a:rPr lang="en-US" altLang="ko-KR" sz="2000" dirty="0">
                <a:solidFill>
                  <a:srgbClr val="F3797E"/>
                </a:solidFill>
                <a:latin typeface="ONE 모바일POP" panose="00000500000000000000" pitchFamily="2" charset="-127"/>
                <a:ea typeface="ONE 모바일POP" panose="00000500000000000000" pitchFamily="2" charset="-127"/>
              </a:rPr>
              <a:t>.</a:t>
            </a:r>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sp>
        <p:nvSpPr>
          <p:cNvPr id="9" name="슬라이드 번호 개체 틀 8">
            <a:extLst>
              <a:ext uri="{FF2B5EF4-FFF2-40B4-BE49-F238E27FC236}">
                <a16:creationId xmlns:a16="http://schemas.microsoft.com/office/drawing/2014/main" id="{1148E925-E114-44EE-A535-311505B009E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30</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777958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공정관리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전체 페이지</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11" name="그림 10">
            <a:extLst>
              <a:ext uri="{FF2B5EF4-FFF2-40B4-BE49-F238E27FC236}">
                <a16:creationId xmlns:a16="http://schemas.microsoft.com/office/drawing/2014/main" id="{73EA6F5F-38AA-410B-B00F-F72B6B339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51" y="1285120"/>
            <a:ext cx="11520000" cy="5142209"/>
          </a:xfrm>
          <a:prstGeom prst="rect">
            <a:avLst/>
          </a:prstGeom>
        </p:spPr>
      </p:pic>
      <p:sp>
        <p:nvSpPr>
          <p:cNvPr id="16" name="TextBox 15">
            <a:extLst>
              <a:ext uri="{FF2B5EF4-FFF2-40B4-BE49-F238E27FC236}">
                <a16:creationId xmlns:a16="http://schemas.microsoft.com/office/drawing/2014/main" id="{76C7417A-C8C4-47C3-BE6C-C4B0BF815DED}"/>
              </a:ext>
            </a:extLst>
          </p:cNvPr>
          <p:cNvSpPr txBox="1"/>
          <p:nvPr/>
        </p:nvSpPr>
        <p:spPr>
          <a:xfrm>
            <a:off x="5478011" y="1191237"/>
            <a:ext cx="4630723" cy="400110"/>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생산과정에서 쓰이는 공정을 관리하는 페이지</a:t>
            </a:r>
          </a:p>
        </p:txBody>
      </p:sp>
      <p:sp>
        <p:nvSpPr>
          <p:cNvPr id="4" name="슬라이드 번호 개체 틀 3">
            <a:extLst>
              <a:ext uri="{FF2B5EF4-FFF2-40B4-BE49-F238E27FC236}">
                <a16:creationId xmlns:a16="http://schemas.microsoft.com/office/drawing/2014/main" id="{D42E3CE9-AC1E-4602-AEFB-B515759735A9}"/>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31</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356120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공정관리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공정구분</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단위 선택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1229DC65-8A6D-43D9-8B8B-59DAA3197A04}"/>
              </a:ext>
            </a:extLst>
          </p:cNvPr>
          <p:cNvGrpSpPr/>
          <p:nvPr/>
        </p:nvGrpSpPr>
        <p:grpSpPr>
          <a:xfrm>
            <a:off x="295834" y="1446704"/>
            <a:ext cx="11600329" cy="3827235"/>
            <a:chOff x="295834" y="1446704"/>
            <a:chExt cx="11600329" cy="3827235"/>
          </a:xfrm>
        </p:grpSpPr>
        <p:pic>
          <p:nvPicPr>
            <p:cNvPr id="9" name="그림 8">
              <a:extLst>
                <a:ext uri="{FF2B5EF4-FFF2-40B4-BE49-F238E27FC236}">
                  <a16:creationId xmlns:a16="http://schemas.microsoft.com/office/drawing/2014/main" id="{EEE4CBB5-7174-4369-81C1-6D02943DAD2B}"/>
                </a:ext>
              </a:extLst>
            </p:cNvPr>
            <p:cNvPicPr>
              <a:picLocks noChangeAspect="1"/>
            </p:cNvPicPr>
            <p:nvPr/>
          </p:nvPicPr>
          <p:blipFill>
            <a:blip r:embed="rId3"/>
            <a:stretch>
              <a:fillRect/>
            </a:stretch>
          </p:blipFill>
          <p:spPr>
            <a:xfrm>
              <a:off x="295834" y="1833665"/>
              <a:ext cx="11600329" cy="1278721"/>
            </a:xfrm>
            <a:prstGeom prst="rect">
              <a:avLst/>
            </a:prstGeom>
          </p:spPr>
        </p:pic>
        <p:pic>
          <p:nvPicPr>
            <p:cNvPr id="13" name="그림 12">
              <a:extLst>
                <a:ext uri="{FF2B5EF4-FFF2-40B4-BE49-F238E27FC236}">
                  <a16:creationId xmlns:a16="http://schemas.microsoft.com/office/drawing/2014/main" id="{F687D51D-D9EE-4B58-A1EA-5C331D6664ED}"/>
                </a:ext>
              </a:extLst>
            </p:cNvPr>
            <p:cNvPicPr>
              <a:picLocks noChangeAspect="1"/>
            </p:cNvPicPr>
            <p:nvPr/>
          </p:nvPicPr>
          <p:blipFill>
            <a:blip r:embed="rId4"/>
            <a:stretch>
              <a:fillRect/>
            </a:stretch>
          </p:blipFill>
          <p:spPr>
            <a:xfrm>
              <a:off x="295834" y="3993209"/>
              <a:ext cx="11600329" cy="1064674"/>
            </a:xfrm>
            <a:prstGeom prst="rect">
              <a:avLst/>
            </a:prstGeom>
          </p:spPr>
        </p:pic>
        <p:sp>
          <p:nvSpPr>
            <p:cNvPr id="14" name="직사각형 13">
              <a:extLst>
                <a:ext uri="{FF2B5EF4-FFF2-40B4-BE49-F238E27FC236}">
                  <a16:creationId xmlns:a16="http://schemas.microsoft.com/office/drawing/2014/main" id="{521B2B6D-CBEC-408B-8AF7-40AB33FD74C5}"/>
                </a:ext>
              </a:extLst>
            </p:cNvPr>
            <p:cNvSpPr/>
            <p:nvPr/>
          </p:nvSpPr>
          <p:spPr>
            <a:xfrm>
              <a:off x="3263153" y="1694329"/>
              <a:ext cx="1694329" cy="1515036"/>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73269F8C-F0AB-4436-A9E3-E133A23BB459}"/>
                </a:ext>
              </a:extLst>
            </p:cNvPr>
            <p:cNvSpPr/>
            <p:nvPr/>
          </p:nvSpPr>
          <p:spPr>
            <a:xfrm>
              <a:off x="4697503" y="3886185"/>
              <a:ext cx="1586755" cy="1171697"/>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A1CE6C1-9619-45F5-B3A4-DCA05DA83E04}"/>
                </a:ext>
              </a:extLst>
            </p:cNvPr>
            <p:cNvSpPr txBox="1"/>
            <p:nvPr/>
          </p:nvSpPr>
          <p:spPr>
            <a:xfrm>
              <a:off x="8433921" y="2368241"/>
              <a:ext cx="2515702" cy="1323439"/>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공정구분과 단위를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더블 클릭하면</a:t>
              </a:r>
              <a:r>
                <a:rPr lang="en-US" altLang="ko-KR" sz="2000" dirty="0">
                  <a:solidFill>
                    <a:srgbClr val="F3797E"/>
                  </a:solidFill>
                  <a:latin typeface="ONE 모바일POP" panose="00000500000000000000" pitchFamily="2" charset="-127"/>
                  <a:ea typeface="ONE 모바일POP" panose="00000500000000000000" pitchFamily="2" charset="-127"/>
                </a:rPr>
                <a:t> </a:t>
              </a:r>
            </a:p>
            <a:p>
              <a:r>
                <a:rPr lang="ko-KR" altLang="en-US" sz="2000" dirty="0">
                  <a:solidFill>
                    <a:srgbClr val="F3797E"/>
                  </a:solidFill>
                  <a:latin typeface="ONE 모바일POP" panose="00000500000000000000" pitchFamily="2" charset="-127"/>
                  <a:ea typeface="ONE 모바일POP" panose="00000500000000000000" pitchFamily="2" charset="-127"/>
                </a:rPr>
                <a:t>각각 리스트를 보여주고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선택할 수 있다</a:t>
              </a:r>
            </a:p>
          </p:txBody>
        </p:sp>
        <p:pic>
          <p:nvPicPr>
            <p:cNvPr id="18" name="그림 17">
              <a:extLst>
                <a:ext uri="{FF2B5EF4-FFF2-40B4-BE49-F238E27FC236}">
                  <a16:creationId xmlns:a16="http://schemas.microsoft.com/office/drawing/2014/main" id="{B9C32966-A9F2-4330-8F3B-46C34341B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8611" y="1446704"/>
              <a:ext cx="2913170" cy="2162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그림 20">
              <a:extLst>
                <a:ext uri="{FF2B5EF4-FFF2-40B4-BE49-F238E27FC236}">
                  <a16:creationId xmlns:a16="http://schemas.microsoft.com/office/drawing/2014/main" id="{756A68EF-1D07-44E2-A697-A877FAAF2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7056" y="3907736"/>
              <a:ext cx="3373343" cy="1366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직선 화살표 연결선 5">
              <a:extLst>
                <a:ext uri="{FF2B5EF4-FFF2-40B4-BE49-F238E27FC236}">
                  <a16:creationId xmlns:a16="http://schemas.microsoft.com/office/drawing/2014/main" id="{7422B8F3-0994-483F-890B-218190307F9A}"/>
                </a:ext>
              </a:extLst>
            </p:cNvPr>
            <p:cNvCxnSpPr/>
            <p:nvPr/>
          </p:nvCxnSpPr>
          <p:spPr>
            <a:xfrm>
              <a:off x="4957482" y="2570053"/>
              <a:ext cx="667210"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5CB430E-D7CC-4BBC-85CA-19691A49FAA3}"/>
                </a:ext>
              </a:extLst>
            </p:cNvPr>
            <p:cNvCxnSpPr/>
            <p:nvPr/>
          </p:nvCxnSpPr>
          <p:spPr>
            <a:xfrm>
              <a:off x="6303451" y="4666338"/>
              <a:ext cx="667210"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grpSp>
      <p:sp>
        <p:nvSpPr>
          <p:cNvPr id="7" name="슬라이드 번호 개체 틀 6">
            <a:extLst>
              <a:ext uri="{FF2B5EF4-FFF2-40B4-BE49-F238E27FC236}">
                <a16:creationId xmlns:a16="http://schemas.microsoft.com/office/drawing/2014/main" id="{33F38C82-7267-4EBF-A3B0-08A241A1624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32</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590422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공정관리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공정코드 조회</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추가</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수정</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삭제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6" name="그림 5">
            <a:extLst>
              <a:ext uri="{FF2B5EF4-FFF2-40B4-BE49-F238E27FC236}">
                <a16:creationId xmlns:a16="http://schemas.microsoft.com/office/drawing/2014/main" id="{3AC48E7A-4A21-498C-B571-A459BEAB5B37}"/>
              </a:ext>
            </a:extLst>
          </p:cNvPr>
          <p:cNvPicPr>
            <a:picLocks noChangeAspect="1"/>
          </p:cNvPicPr>
          <p:nvPr/>
        </p:nvPicPr>
        <p:blipFill rotWithShape="1">
          <a:blip r:embed="rId2">
            <a:extLst>
              <a:ext uri="{28A0092B-C50C-407E-A947-70E740481C1C}">
                <a14:useLocalDpi xmlns:a14="http://schemas.microsoft.com/office/drawing/2010/main" val="0"/>
              </a:ext>
            </a:extLst>
          </a:blip>
          <a:srcRect l="11653" t="-342" b="-1"/>
          <a:stretch/>
        </p:blipFill>
        <p:spPr>
          <a:xfrm>
            <a:off x="433967" y="1134332"/>
            <a:ext cx="11392453" cy="5292997"/>
          </a:xfrm>
          <a:prstGeom prst="rect">
            <a:avLst/>
          </a:prstGeom>
        </p:spPr>
      </p:pic>
      <p:sp>
        <p:nvSpPr>
          <p:cNvPr id="13" name="TextBox 12">
            <a:extLst>
              <a:ext uri="{FF2B5EF4-FFF2-40B4-BE49-F238E27FC236}">
                <a16:creationId xmlns:a16="http://schemas.microsoft.com/office/drawing/2014/main" id="{04259D04-997A-41EE-A779-4C90CC889746}"/>
              </a:ext>
            </a:extLst>
          </p:cNvPr>
          <p:cNvSpPr txBox="1"/>
          <p:nvPr/>
        </p:nvSpPr>
        <p:spPr>
          <a:xfrm>
            <a:off x="7655859" y="1201892"/>
            <a:ext cx="2519082"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공정코드를 조회</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추가</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수정</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삭제할 수 있다</a:t>
            </a:r>
            <a:r>
              <a:rPr lang="en-US" altLang="ko-KR" sz="2000" dirty="0">
                <a:solidFill>
                  <a:srgbClr val="F3797E"/>
                </a:solidFill>
                <a:latin typeface="ONE 모바일POP" panose="00000500000000000000" pitchFamily="2" charset="-127"/>
                <a:ea typeface="ONE 모바일POP" panose="00000500000000000000" pitchFamily="2" charset="-127"/>
              </a:rPr>
              <a:t>.</a:t>
            </a:r>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pic>
        <p:nvPicPr>
          <p:cNvPr id="14" name="그림 13">
            <a:extLst>
              <a:ext uri="{FF2B5EF4-FFF2-40B4-BE49-F238E27FC236}">
                <a16:creationId xmlns:a16="http://schemas.microsoft.com/office/drawing/2014/main" id="{90B70E41-F16B-4C19-9C05-EF9392B192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sp>
        <p:nvSpPr>
          <p:cNvPr id="7" name="슬라이드 번호 개체 틀 6">
            <a:extLst>
              <a:ext uri="{FF2B5EF4-FFF2-40B4-BE49-F238E27FC236}">
                <a16:creationId xmlns:a16="http://schemas.microsoft.com/office/drawing/2014/main" id="{D0E48DF4-A4E1-4307-B605-F70138F5F701}"/>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33</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46377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자재정보관리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전체페이지</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9" name="그림 8">
            <a:extLst>
              <a:ext uri="{FF2B5EF4-FFF2-40B4-BE49-F238E27FC236}">
                <a16:creationId xmlns:a16="http://schemas.microsoft.com/office/drawing/2014/main" id="{0B9B94C1-5C78-4499-A06C-7168C718B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49" y="1244810"/>
            <a:ext cx="11520000" cy="5142209"/>
          </a:xfrm>
          <a:prstGeom prst="rect">
            <a:avLst/>
          </a:prstGeom>
        </p:spPr>
      </p:pic>
      <p:sp>
        <p:nvSpPr>
          <p:cNvPr id="4" name="TextBox 3">
            <a:extLst>
              <a:ext uri="{FF2B5EF4-FFF2-40B4-BE49-F238E27FC236}">
                <a16:creationId xmlns:a16="http://schemas.microsoft.com/office/drawing/2014/main" id="{CA7F9948-6DA6-49B4-B69E-AE16D8550432}"/>
              </a:ext>
            </a:extLst>
          </p:cNvPr>
          <p:cNvSpPr txBox="1"/>
          <p:nvPr/>
        </p:nvSpPr>
        <p:spPr>
          <a:xfrm>
            <a:off x="6904139" y="1142551"/>
            <a:ext cx="3521549" cy="400110"/>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자재의 정보를 관리하는 페이지</a:t>
            </a:r>
          </a:p>
        </p:txBody>
      </p:sp>
      <p:sp>
        <p:nvSpPr>
          <p:cNvPr id="6" name="슬라이드 번호 개체 틀 5">
            <a:extLst>
              <a:ext uri="{FF2B5EF4-FFF2-40B4-BE49-F238E27FC236}">
                <a16:creationId xmlns:a16="http://schemas.microsoft.com/office/drawing/2014/main" id="{9155AB5D-1771-4485-9B7F-DC73EE8806E9}"/>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34</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4087920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solidFill>
            <a:srgbClr val="7978E9"/>
          </a:solid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자재정보관리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자재검색</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solidFill>
            <a:srgbClr val="7978E9"/>
          </a:solid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14" name="그림 13">
            <a:extLst>
              <a:ext uri="{FF2B5EF4-FFF2-40B4-BE49-F238E27FC236}">
                <a16:creationId xmlns:a16="http://schemas.microsoft.com/office/drawing/2014/main" id="{85465DA9-AE1A-4B3E-8E0F-934BA1398731}"/>
              </a:ext>
            </a:extLst>
          </p:cNvPr>
          <p:cNvPicPr>
            <a:picLocks noChangeAspect="1"/>
          </p:cNvPicPr>
          <p:nvPr/>
        </p:nvPicPr>
        <p:blipFill rotWithShape="1">
          <a:blip r:embed="rId3">
            <a:extLst>
              <a:ext uri="{28A0092B-C50C-407E-A947-70E740481C1C}">
                <a14:useLocalDpi xmlns:a14="http://schemas.microsoft.com/office/drawing/2010/main" val="0"/>
              </a:ext>
            </a:extLst>
          </a:blip>
          <a:srcRect r="35402"/>
          <a:stretch/>
        </p:blipFill>
        <p:spPr>
          <a:xfrm>
            <a:off x="543158" y="1303873"/>
            <a:ext cx="4226704" cy="4738340"/>
          </a:xfrm>
          <a:prstGeom prst="rect">
            <a:avLst/>
          </a:prstGeom>
        </p:spPr>
      </p:pic>
      <p:pic>
        <p:nvPicPr>
          <p:cNvPr id="15" name="그림 14">
            <a:extLst>
              <a:ext uri="{FF2B5EF4-FFF2-40B4-BE49-F238E27FC236}">
                <a16:creationId xmlns:a16="http://schemas.microsoft.com/office/drawing/2014/main" id="{8A009CF3-D736-4A80-83A5-8DF7121773BC}"/>
              </a:ext>
            </a:extLst>
          </p:cNvPr>
          <p:cNvPicPr>
            <a:picLocks noChangeAspect="1"/>
          </p:cNvPicPr>
          <p:nvPr/>
        </p:nvPicPr>
        <p:blipFill rotWithShape="1">
          <a:blip r:embed="rId4">
            <a:extLst>
              <a:ext uri="{28A0092B-C50C-407E-A947-70E740481C1C}">
                <a14:useLocalDpi xmlns:a14="http://schemas.microsoft.com/office/drawing/2010/main" val="0"/>
              </a:ext>
            </a:extLst>
          </a:blip>
          <a:srcRect r="34915"/>
          <a:stretch/>
        </p:blipFill>
        <p:spPr>
          <a:xfrm>
            <a:off x="5328028" y="1303872"/>
            <a:ext cx="4258563" cy="4738341"/>
          </a:xfrm>
          <a:prstGeom prst="rect">
            <a:avLst/>
          </a:prstGeom>
        </p:spPr>
      </p:pic>
      <p:sp>
        <p:nvSpPr>
          <p:cNvPr id="16" name="화살표: 오른쪽 15">
            <a:extLst>
              <a:ext uri="{FF2B5EF4-FFF2-40B4-BE49-F238E27FC236}">
                <a16:creationId xmlns:a16="http://schemas.microsoft.com/office/drawing/2014/main" id="{C9DEEA29-D352-4B53-A09E-5EAFADCFE44D}"/>
              </a:ext>
            </a:extLst>
          </p:cNvPr>
          <p:cNvSpPr/>
          <p:nvPr/>
        </p:nvSpPr>
        <p:spPr>
          <a:xfrm>
            <a:off x="4769862" y="3339554"/>
            <a:ext cx="825595" cy="410325"/>
          </a:xfrm>
          <a:prstGeom prst="rightArrow">
            <a:avLst/>
          </a:prstGeom>
          <a:solidFill>
            <a:srgbClr val="F3797E"/>
          </a:solidFill>
          <a:ln>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37D74572-D279-4664-B1F4-BA1D3529513D}"/>
              </a:ext>
            </a:extLst>
          </p:cNvPr>
          <p:cNvSpPr txBox="1"/>
          <p:nvPr/>
        </p:nvSpPr>
        <p:spPr>
          <a:xfrm>
            <a:off x="7830158" y="2483669"/>
            <a:ext cx="2761899"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이미 등록된 자재면 기존 자재상세정보를 보여준다</a:t>
            </a:r>
            <a:endParaRPr lang="en-US" altLang="ko-KR" sz="2000" dirty="0">
              <a:solidFill>
                <a:srgbClr val="F3797E"/>
              </a:solidFill>
              <a:latin typeface="ONE 모바일POP" panose="00000500000000000000" pitchFamily="2" charset="-127"/>
              <a:ea typeface="ONE 모바일POP" panose="00000500000000000000" pitchFamily="2" charset="-127"/>
            </a:endParaRPr>
          </a:p>
        </p:txBody>
      </p:sp>
      <p:sp>
        <p:nvSpPr>
          <p:cNvPr id="18" name="TextBox 17">
            <a:extLst>
              <a:ext uri="{FF2B5EF4-FFF2-40B4-BE49-F238E27FC236}">
                <a16:creationId xmlns:a16="http://schemas.microsoft.com/office/drawing/2014/main" id="{CEC4B924-26E6-45C8-B40F-63E29D7E0E56}"/>
              </a:ext>
            </a:extLst>
          </p:cNvPr>
          <p:cNvSpPr txBox="1"/>
          <p:nvPr/>
        </p:nvSpPr>
        <p:spPr>
          <a:xfrm>
            <a:off x="6533327" y="5424975"/>
            <a:ext cx="3516818"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등록되지 않은 자재면 등록가능한 자재코드라는 알림을 띄워준다</a:t>
            </a:r>
          </a:p>
        </p:txBody>
      </p:sp>
      <p:sp>
        <p:nvSpPr>
          <p:cNvPr id="19" name="TextBox 18">
            <a:extLst>
              <a:ext uri="{FF2B5EF4-FFF2-40B4-BE49-F238E27FC236}">
                <a16:creationId xmlns:a16="http://schemas.microsoft.com/office/drawing/2014/main" id="{BDE0FE75-FE77-4048-98C4-695D17BA7B6E}"/>
              </a:ext>
            </a:extLst>
          </p:cNvPr>
          <p:cNvSpPr txBox="1"/>
          <p:nvPr/>
        </p:nvSpPr>
        <p:spPr>
          <a:xfrm>
            <a:off x="2180604" y="2483669"/>
            <a:ext cx="2589258"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자재코드 칸에 값을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입력하고 엔터를 쳤을때</a:t>
            </a:r>
            <a:endParaRPr lang="en-US" altLang="ko-KR" sz="2000" dirty="0">
              <a:solidFill>
                <a:srgbClr val="F3797E"/>
              </a:solidFill>
              <a:latin typeface="ONE 모바일POP" panose="00000500000000000000" pitchFamily="2" charset="-127"/>
              <a:ea typeface="ONE 모바일POP" panose="00000500000000000000" pitchFamily="2" charset="-127"/>
            </a:endParaRPr>
          </a:p>
        </p:txBody>
      </p:sp>
      <p:pic>
        <p:nvPicPr>
          <p:cNvPr id="20" name="그림 19">
            <a:extLst>
              <a:ext uri="{FF2B5EF4-FFF2-40B4-BE49-F238E27FC236}">
                <a16:creationId xmlns:a16="http://schemas.microsoft.com/office/drawing/2014/main" id="{925B9811-D306-49C3-A78D-A4A4187A720A}"/>
              </a:ext>
            </a:extLst>
          </p:cNvPr>
          <p:cNvPicPr>
            <a:picLocks noChangeAspect="1"/>
          </p:cNvPicPr>
          <p:nvPr/>
        </p:nvPicPr>
        <p:blipFill>
          <a:blip r:embed="rId5"/>
          <a:stretch>
            <a:fillRect/>
          </a:stretch>
        </p:blipFill>
        <p:spPr>
          <a:xfrm>
            <a:off x="1932716" y="5129059"/>
            <a:ext cx="4504611" cy="1299717"/>
          </a:xfrm>
          <a:prstGeom prst="rect">
            <a:avLst/>
          </a:prstGeom>
          <a:ln>
            <a:noFill/>
          </a:ln>
          <a:effectLst>
            <a:outerShdw blurRad="292100" dist="139700" dir="2700000" algn="tl" rotWithShape="0">
              <a:srgbClr val="333333">
                <a:alpha val="65000"/>
              </a:srgbClr>
            </a:outerShdw>
          </a:effectLst>
        </p:spPr>
      </p:pic>
      <p:sp>
        <p:nvSpPr>
          <p:cNvPr id="3" name="슬라이드 번호 개체 틀 2">
            <a:extLst>
              <a:ext uri="{FF2B5EF4-FFF2-40B4-BE49-F238E27FC236}">
                <a16:creationId xmlns:a16="http://schemas.microsoft.com/office/drawing/2014/main" id="{DAE2AF28-733B-4615-A006-A1D3B3858A7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35</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316847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자재정보관리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자재 상세정보 조회</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FD6F27AF-DF4B-4A88-9910-9AB5268CBD64}"/>
              </a:ext>
            </a:extLst>
          </p:cNvPr>
          <p:cNvGrpSpPr/>
          <p:nvPr/>
        </p:nvGrpSpPr>
        <p:grpSpPr>
          <a:xfrm>
            <a:off x="623104" y="1326143"/>
            <a:ext cx="11153417" cy="5031566"/>
            <a:chOff x="623104" y="1326143"/>
            <a:chExt cx="11153417" cy="5031566"/>
          </a:xfrm>
        </p:grpSpPr>
        <p:pic>
          <p:nvPicPr>
            <p:cNvPr id="11" name="그림 10">
              <a:extLst>
                <a:ext uri="{FF2B5EF4-FFF2-40B4-BE49-F238E27FC236}">
                  <a16:creationId xmlns:a16="http://schemas.microsoft.com/office/drawing/2014/main" id="{283ED6AC-6C89-4694-BB4C-D517E7F81AE3}"/>
                </a:ext>
              </a:extLst>
            </p:cNvPr>
            <p:cNvPicPr>
              <a:picLocks noChangeAspect="1"/>
            </p:cNvPicPr>
            <p:nvPr/>
          </p:nvPicPr>
          <p:blipFill>
            <a:blip r:embed="rId3"/>
            <a:stretch>
              <a:fillRect/>
            </a:stretch>
          </p:blipFill>
          <p:spPr>
            <a:xfrm>
              <a:off x="623104" y="1326143"/>
              <a:ext cx="11153417" cy="5031566"/>
            </a:xfrm>
            <a:prstGeom prst="rect">
              <a:avLst/>
            </a:prstGeom>
          </p:spPr>
        </p:pic>
        <p:sp>
          <p:nvSpPr>
            <p:cNvPr id="13" name="TextBox 12">
              <a:extLst>
                <a:ext uri="{FF2B5EF4-FFF2-40B4-BE49-F238E27FC236}">
                  <a16:creationId xmlns:a16="http://schemas.microsoft.com/office/drawing/2014/main" id="{6B736E4B-BFB3-4CAE-A9A9-FA8DD62A4B2D}"/>
                </a:ext>
              </a:extLst>
            </p:cNvPr>
            <p:cNvSpPr txBox="1"/>
            <p:nvPr/>
          </p:nvSpPr>
          <p:spPr>
            <a:xfrm>
              <a:off x="7298021" y="3438163"/>
              <a:ext cx="3074144" cy="1200329"/>
            </a:xfrm>
            <a:prstGeom prst="rect">
              <a:avLst/>
            </a:prstGeom>
            <a:ln w="28575">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dirty="0">
                  <a:solidFill>
                    <a:srgbClr val="F3797E"/>
                  </a:solidFill>
                  <a:latin typeface="ONE 모바일POP" panose="00000500000000000000" pitchFamily="2" charset="-127"/>
                  <a:ea typeface="ONE 모바일POP" panose="00000500000000000000" pitchFamily="2" charset="-127"/>
                </a:rPr>
                <a:t>자재코드 클릭하면 </a:t>
              </a:r>
              <a:endParaRPr lang="en-US" altLang="ko-KR" dirty="0">
                <a:solidFill>
                  <a:srgbClr val="F3797E"/>
                </a:solidFill>
                <a:latin typeface="ONE 모바일POP" panose="00000500000000000000" pitchFamily="2" charset="-127"/>
                <a:ea typeface="ONE 모바일POP" panose="00000500000000000000" pitchFamily="2" charset="-127"/>
              </a:endParaRPr>
            </a:p>
            <a:p>
              <a:r>
                <a:rPr lang="ko-KR" altLang="en-US" dirty="0">
                  <a:solidFill>
                    <a:srgbClr val="F3797E"/>
                  </a:solidFill>
                  <a:latin typeface="ONE 모바일POP" panose="00000500000000000000" pitchFamily="2" charset="-127"/>
                  <a:ea typeface="ONE 모바일POP" panose="00000500000000000000" pitchFamily="2" charset="-127"/>
                </a:rPr>
                <a:t>클릭한 자재코드행의 </a:t>
              </a:r>
              <a:endParaRPr lang="en-US" altLang="ko-KR" dirty="0">
                <a:solidFill>
                  <a:srgbClr val="F3797E"/>
                </a:solidFill>
                <a:latin typeface="ONE 모바일POP" panose="00000500000000000000" pitchFamily="2" charset="-127"/>
                <a:ea typeface="ONE 모바일POP" panose="00000500000000000000" pitchFamily="2" charset="-127"/>
              </a:endParaRPr>
            </a:p>
            <a:p>
              <a:r>
                <a:rPr lang="ko-KR" altLang="en-US" dirty="0">
                  <a:solidFill>
                    <a:srgbClr val="F3797E"/>
                  </a:solidFill>
                  <a:latin typeface="ONE 모바일POP" panose="00000500000000000000" pitchFamily="2" charset="-127"/>
                  <a:ea typeface="ONE 모바일POP" panose="00000500000000000000" pitchFamily="2" charset="-127"/>
                </a:rPr>
                <a:t>색상이 바뀌면서 </a:t>
              </a:r>
              <a:endParaRPr lang="en-US" altLang="ko-KR" dirty="0">
                <a:solidFill>
                  <a:srgbClr val="F3797E"/>
                </a:solidFill>
                <a:latin typeface="ONE 모바일POP" panose="00000500000000000000" pitchFamily="2" charset="-127"/>
                <a:ea typeface="ONE 모바일POP" panose="00000500000000000000" pitchFamily="2" charset="-127"/>
              </a:endParaRPr>
            </a:p>
            <a:p>
              <a:r>
                <a:rPr lang="ko-KR" altLang="en-US" dirty="0">
                  <a:solidFill>
                    <a:srgbClr val="F3797E"/>
                  </a:solidFill>
                  <a:latin typeface="ONE 모바일POP" panose="00000500000000000000" pitchFamily="2" charset="-127"/>
                  <a:ea typeface="ONE 모바일POP" panose="00000500000000000000" pitchFamily="2" charset="-127"/>
                </a:rPr>
                <a:t>오른쪽에 자재 상세정보가 뜬다</a:t>
              </a:r>
            </a:p>
          </p:txBody>
        </p:sp>
        <p:cxnSp>
          <p:nvCxnSpPr>
            <p:cNvPr id="6" name="직선 화살표 연결선 5">
              <a:extLst>
                <a:ext uri="{FF2B5EF4-FFF2-40B4-BE49-F238E27FC236}">
                  <a16:creationId xmlns:a16="http://schemas.microsoft.com/office/drawing/2014/main" id="{AE173409-E47E-4278-B09C-A061CA1FE01F}"/>
                </a:ext>
              </a:extLst>
            </p:cNvPr>
            <p:cNvCxnSpPr/>
            <p:nvPr/>
          </p:nvCxnSpPr>
          <p:spPr>
            <a:xfrm>
              <a:off x="4060272" y="3951215"/>
              <a:ext cx="587229" cy="0"/>
            </a:xfrm>
            <a:prstGeom prst="straightConnector1">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grpSp>
      <p:sp>
        <p:nvSpPr>
          <p:cNvPr id="7" name="슬라이드 번호 개체 틀 6">
            <a:extLst>
              <a:ext uri="{FF2B5EF4-FFF2-40B4-BE49-F238E27FC236}">
                <a16:creationId xmlns:a16="http://schemas.microsoft.com/office/drawing/2014/main" id="{806E29BA-48D6-4A2D-9BD1-B1D03C5F2108}"/>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36</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839695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자재정보관리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자재 추가</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수정</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삭제</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497AA3DF-E42A-4BF7-BFFE-D698BE49A1E1}"/>
              </a:ext>
            </a:extLst>
          </p:cNvPr>
          <p:cNvGrpSpPr/>
          <p:nvPr/>
        </p:nvGrpSpPr>
        <p:grpSpPr>
          <a:xfrm>
            <a:off x="263639" y="1365635"/>
            <a:ext cx="11673375" cy="4775189"/>
            <a:chOff x="263639" y="1365635"/>
            <a:chExt cx="11673375" cy="4775189"/>
          </a:xfrm>
        </p:grpSpPr>
        <p:pic>
          <p:nvPicPr>
            <p:cNvPr id="6" name="그림 5">
              <a:extLst>
                <a:ext uri="{FF2B5EF4-FFF2-40B4-BE49-F238E27FC236}">
                  <a16:creationId xmlns:a16="http://schemas.microsoft.com/office/drawing/2014/main" id="{26765049-B1CC-47D8-BB31-A9FCA1A26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39" y="1365635"/>
              <a:ext cx="11673375" cy="4775189"/>
            </a:xfrm>
            <a:prstGeom prst="rect">
              <a:avLst/>
            </a:prstGeom>
          </p:spPr>
        </p:pic>
        <p:sp>
          <p:nvSpPr>
            <p:cNvPr id="7" name="TextBox 6">
              <a:extLst>
                <a:ext uri="{FF2B5EF4-FFF2-40B4-BE49-F238E27FC236}">
                  <a16:creationId xmlns:a16="http://schemas.microsoft.com/office/drawing/2014/main" id="{64539747-E206-4221-8F3C-B0D51026494F}"/>
                </a:ext>
              </a:extLst>
            </p:cNvPr>
            <p:cNvSpPr txBox="1"/>
            <p:nvPr/>
          </p:nvSpPr>
          <p:spPr>
            <a:xfrm>
              <a:off x="7180729" y="1365635"/>
              <a:ext cx="2438400"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자재코드를 추가</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수정</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삭제할 수 있다</a:t>
              </a:r>
            </a:p>
          </p:txBody>
        </p:sp>
      </p:grpSp>
      <p:sp>
        <p:nvSpPr>
          <p:cNvPr id="9" name="슬라이드 번호 개체 틀 8">
            <a:extLst>
              <a:ext uri="{FF2B5EF4-FFF2-40B4-BE49-F238E27FC236}">
                <a16:creationId xmlns:a16="http://schemas.microsoft.com/office/drawing/2014/main" id="{4E80D1E1-9882-4703-82E9-1D68B02A9BCA}"/>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37</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92817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BOM</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전체페이지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16" name="그림 15">
            <a:extLst>
              <a:ext uri="{FF2B5EF4-FFF2-40B4-BE49-F238E27FC236}">
                <a16:creationId xmlns:a16="http://schemas.microsoft.com/office/drawing/2014/main" id="{F24DC3FD-ECE9-4417-818D-888CBCA68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2" y="1217922"/>
            <a:ext cx="11520000" cy="5142209"/>
          </a:xfrm>
          <a:prstGeom prst="rect">
            <a:avLst/>
          </a:prstGeom>
        </p:spPr>
      </p:pic>
      <p:sp>
        <p:nvSpPr>
          <p:cNvPr id="4" name="TextBox 3">
            <a:extLst>
              <a:ext uri="{FF2B5EF4-FFF2-40B4-BE49-F238E27FC236}">
                <a16:creationId xmlns:a16="http://schemas.microsoft.com/office/drawing/2014/main" id="{4B71A795-F598-4D3B-BF6B-4E8919DA67E5}"/>
              </a:ext>
            </a:extLst>
          </p:cNvPr>
          <p:cNvSpPr txBox="1"/>
          <p:nvPr/>
        </p:nvSpPr>
        <p:spPr>
          <a:xfrm>
            <a:off x="6321530" y="1167718"/>
            <a:ext cx="3733101"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제품에 사용되는 자재와 그 자재가 사용되는 공정을 관리하는 페이지</a:t>
            </a:r>
          </a:p>
        </p:txBody>
      </p:sp>
      <p:sp>
        <p:nvSpPr>
          <p:cNvPr id="6" name="슬라이드 번호 개체 틀 5">
            <a:extLst>
              <a:ext uri="{FF2B5EF4-FFF2-40B4-BE49-F238E27FC236}">
                <a16:creationId xmlns:a16="http://schemas.microsoft.com/office/drawing/2014/main" id="{000449E1-585D-49F6-AB1B-8263B6475EF9}"/>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38</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228064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BOM</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제품코드 모달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33EC443F-744C-4016-90EF-189CFD6CEA1F}"/>
              </a:ext>
            </a:extLst>
          </p:cNvPr>
          <p:cNvGrpSpPr/>
          <p:nvPr/>
        </p:nvGrpSpPr>
        <p:grpSpPr>
          <a:xfrm>
            <a:off x="413777" y="1264334"/>
            <a:ext cx="11156068" cy="4872534"/>
            <a:chOff x="413777" y="1264334"/>
            <a:chExt cx="11156068" cy="4872534"/>
          </a:xfrm>
        </p:grpSpPr>
        <p:pic>
          <p:nvPicPr>
            <p:cNvPr id="6" name="그림 5">
              <a:extLst>
                <a:ext uri="{FF2B5EF4-FFF2-40B4-BE49-F238E27FC236}">
                  <a16:creationId xmlns:a16="http://schemas.microsoft.com/office/drawing/2014/main" id="{2540271D-33AB-4F95-9F24-D5C414A6BDC4}"/>
                </a:ext>
              </a:extLst>
            </p:cNvPr>
            <p:cNvPicPr>
              <a:picLocks noChangeAspect="1"/>
            </p:cNvPicPr>
            <p:nvPr/>
          </p:nvPicPr>
          <p:blipFill>
            <a:blip r:embed="rId3"/>
            <a:stretch>
              <a:fillRect/>
            </a:stretch>
          </p:blipFill>
          <p:spPr>
            <a:xfrm>
              <a:off x="413777" y="1264334"/>
              <a:ext cx="7096801" cy="2491878"/>
            </a:xfrm>
            <a:prstGeom prst="rect">
              <a:avLst/>
            </a:prstGeom>
          </p:spPr>
        </p:pic>
        <p:pic>
          <p:nvPicPr>
            <p:cNvPr id="11" name="그림 10">
              <a:extLst>
                <a:ext uri="{FF2B5EF4-FFF2-40B4-BE49-F238E27FC236}">
                  <a16:creationId xmlns:a16="http://schemas.microsoft.com/office/drawing/2014/main" id="{8A080166-4D9D-4173-BA53-274348763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526" y="1556851"/>
              <a:ext cx="6683319" cy="4580017"/>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DE045CA-F2DA-46D4-B76E-D9450C0DE433}"/>
                </a:ext>
              </a:extLst>
            </p:cNvPr>
            <p:cNvSpPr txBox="1"/>
            <p:nvPr/>
          </p:nvSpPr>
          <p:spPr>
            <a:xfrm>
              <a:off x="1983706" y="2700929"/>
              <a:ext cx="2791931" cy="1323439"/>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돋보기 버튼을 클릭하면</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제품코드의 모달창이 뜨고</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더블클릭하면 제품 정보가 자동 입력된다</a:t>
              </a:r>
            </a:p>
          </p:txBody>
        </p:sp>
        <p:sp>
          <p:nvSpPr>
            <p:cNvPr id="14" name="타원 13">
              <a:extLst>
                <a:ext uri="{FF2B5EF4-FFF2-40B4-BE49-F238E27FC236}">
                  <a16:creationId xmlns:a16="http://schemas.microsoft.com/office/drawing/2014/main" id="{6004F91C-3A6F-433C-9271-336269BAE95D}"/>
                </a:ext>
              </a:extLst>
            </p:cNvPr>
            <p:cNvSpPr/>
            <p:nvPr/>
          </p:nvSpPr>
          <p:spPr>
            <a:xfrm>
              <a:off x="2975148" y="2008248"/>
              <a:ext cx="535706" cy="493059"/>
            </a:xfrm>
            <a:prstGeom prst="ellipse">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7851BE01-3C10-4AB1-906B-BA022E11AE58}"/>
                </a:ext>
              </a:extLst>
            </p:cNvPr>
            <p:cNvCxnSpPr>
              <a:cxnSpLocks/>
            </p:cNvCxnSpPr>
            <p:nvPr/>
          </p:nvCxnSpPr>
          <p:spPr>
            <a:xfrm>
              <a:off x="3665989" y="2256639"/>
              <a:ext cx="1065402"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그림 14">
            <a:extLst>
              <a:ext uri="{FF2B5EF4-FFF2-40B4-BE49-F238E27FC236}">
                <a16:creationId xmlns:a16="http://schemas.microsoft.com/office/drawing/2014/main" id="{7029DF4F-A4B7-4C1F-B1B3-0C3385042E5C}"/>
              </a:ext>
            </a:extLst>
          </p:cNvPr>
          <p:cNvPicPr>
            <a:picLocks noChangeAspect="1"/>
          </p:cNvPicPr>
          <p:nvPr/>
        </p:nvPicPr>
        <p:blipFill rotWithShape="1">
          <a:blip r:embed="rId5"/>
          <a:srcRect t="7206" r="-122" b="6486"/>
          <a:stretch/>
        </p:blipFill>
        <p:spPr>
          <a:xfrm>
            <a:off x="566846" y="4236505"/>
            <a:ext cx="4166612" cy="1882406"/>
          </a:xfrm>
          <a:prstGeom prst="rect">
            <a:avLst/>
          </a:prstGeom>
        </p:spPr>
      </p:pic>
      <p:sp>
        <p:nvSpPr>
          <p:cNvPr id="19" name="직사각형 18">
            <a:extLst>
              <a:ext uri="{FF2B5EF4-FFF2-40B4-BE49-F238E27FC236}">
                <a16:creationId xmlns:a16="http://schemas.microsoft.com/office/drawing/2014/main" id="{6B905A50-0EBB-4CD3-B933-7A34FFBDC23A}"/>
              </a:ext>
            </a:extLst>
          </p:cNvPr>
          <p:cNvSpPr/>
          <p:nvPr/>
        </p:nvSpPr>
        <p:spPr>
          <a:xfrm>
            <a:off x="4997415" y="2254777"/>
            <a:ext cx="710936" cy="312254"/>
          </a:xfrm>
          <a:prstGeom prst="rect">
            <a:avLst/>
          </a:prstGeom>
          <a:noFill/>
          <a:ln w="38100" cap="flat" cmpd="sng" algn="ctr">
            <a:solidFill>
              <a:srgbClr val="F3797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CDAC5D8-4B5F-4D50-B2F7-D344238BF64A}"/>
              </a:ext>
            </a:extLst>
          </p:cNvPr>
          <p:cNvCxnSpPr>
            <a:cxnSpLocks/>
          </p:cNvCxnSpPr>
          <p:nvPr/>
        </p:nvCxnSpPr>
        <p:spPr>
          <a:xfrm>
            <a:off x="3204595" y="4064973"/>
            <a:ext cx="0" cy="599306"/>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034C9C7B-36CE-4A24-BF2C-6ACD542CD52F}"/>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39</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860236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01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프로젝트 개요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개발동기</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A8DB1AFF-31D2-4904-95F8-06851ABE0F94}"/>
              </a:ext>
            </a:extLst>
          </p:cNvPr>
          <p:cNvPicPr>
            <a:picLocks noChangeAspect="1"/>
          </p:cNvPicPr>
          <p:nvPr/>
        </p:nvPicPr>
        <p:blipFill>
          <a:blip r:embed="rId4"/>
          <a:stretch>
            <a:fillRect/>
          </a:stretch>
        </p:blipFill>
        <p:spPr>
          <a:xfrm>
            <a:off x="1695450" y="1199522"/>
            <a:ext cx="8801100" cy="3638550"/>
          </a:xfrm>
          <a:prstGeom prst="rect">
            <a:avLst/>
          </a:prstGeom>
        </p:spPr>
      </p:pic>
      <p:grpSp>
        <p:nvGrpSpPr>
          <p:cNvPr id="36" name="그룹 35">
            <a:extLst>
              <a:ext uri="{FF2B5EF4-FFF2-40B4-BE49-F238E27FC236}">
                <a16:creationId xmlns:a16="http://schemas.microsoft.com/office/drawing/2014/main" id="{74D4A452-633A-4572-A532-716B655F6631}"/>
              </a:ext>
            </a:extLst>
          </p:cNvPr>
          <p:cNvGrpSpPr/>
          <p:nvPr/>
        </p:nvGrpSpPr>
        <p:grpSpPr>
          <a:xfrm>
            <a:off x="2528945" y="4930430"/>
            <a:ext cx="6965433" cy="1577003"/>
            <a:chOff x="9469764" y="6767733"/>
            <a:chExt cx="2450596" cy="1053977"/>
          </a:xfrm>
        </p:grpSpPr>
        <p:sp>
          <p:nvSpPr>
            <p:cNvPr id="37" name="모서리가 둥근 직사각형 51">
              <a:extLst>
                <a:ext uri="{FF2B5EF4-FFF2-40B4-BE49-F238E27FC236}">
                  <a16:creationId xmlns:a16="http://schemas.microsoft.com/office/drawing/2014/main" id="{8014B24D-35B8-424C-9D31-3670F1B3168F}"/>
                </a:ext>
              </a:extLst>
            </p:cNvPr>
            <p:cNvSpPr/>
            <p:nvPr/>
          </p:nvSpPr>
          <p:spPr>
            <a:xfrm>
              <a:off x="9469764" y="6767733"/>
              <a:ext cx="2450596" cy="1053977"/>
            </a:xfrm>
            <a:prstGeom prst="roundRect">
              <a:avLst>
                <a:gd name="adj" fmla="val 13279"/>
              </a:avLst>
            </a:prstGeom>
            <a:solidFill>
              <a:schemeClr val="bg1"/>
            </a:solidFill>
            <a:ln>
              <a:solidFill>
                <a:srgbClr val="53585B"/>
              </a:solidFill>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defRPr/>
              </a:pPr>
              <a:r>
                <a:rPr lang="ko-KR" altLang="en-US" dirty="0" err="1">
                  <a:solidFill>
                    <a:prstClr val="black">
                      <a:lumMod val="65000"/>
                      <a:lumOff val="35000"/>
                    </a:prstClr>
                  </a:solidFill>
                  <a:latin typeface="ONE 모바일POP" panose="00000500000000000000" pitchFamily="2" charset="-127"/>
                  <a:ea typeface="ONE 모바일POP" panose="00000500000000000000" pitchFamily="2" charset="-127"/>
                </a:rPr>
                <a:t>스마트팩토리란</a:t>
              </a:r>
              <a:r>
                <a:rPr lang="en-US" altLang="ko-KR" dirty="0">
                  <a:solidFill>
                    <a:prstClr val="black">
                      <a:lumMod val="65000"/>
                      <a:lumOff val="35000"/>
                    </a:prstClr>
                  </a:solidFill>
                  <a:latin typeface="ONE 모바일POP" panose="00000500000000000000" pitchFamily="2" charset="-127"/>
                  <a:ea typeface="ONE 모바일POP" panose="00000500000000000000" pitchFamily="2" charset="-127"/>
                </a:rPr>
                <a:t>?</a:t>
              </a:r>
            </a:p>
            <a:p>
              <a:pPr algn="ctr">
                <a:lnSpc>
                  <a:spcPct val="150000"/>
                </a:lnSpc>
                <a:defRPr/>
              </a:pP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설비와 기계의 센서</a:t>
              </a:r>
              <a:r>
                <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rPr>
                <a:t>(IoT)</a:t>
              </a: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로 </a:t>
              </a:r>
              <a:r>
                <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데이터 실시간 수집 </a:t>
              </a:r>
              <a:r>
                <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분석</a:t>
              </a:r>
              <a:endPar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endParaRPr>
            </a:p>
            <a:p>
              <a:pPr algn="ctr">
                <a:lnSpc>
                  <a:spcPct val="150000"/>
                </a:lnSpc>
                <a:defRPr/>
              </a:pP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공장의 모든 상황과 데이터를 실시간으로 정리하여 확인 가능</a:t>
              </a:r>
              <a:endParaRPr lang="en-US" altLang="ko-KR" sz="1400" dirty="0">
                <a:solidFill>
                  <a:prstClr val="black">
                    <a:lumMod val="65000"/>
                    <a:lumOff val="35000"/>
                  </a:prstClr>
                </a:solidFill>
                <a:latin typeface="ONE 모바일POP" panose="00000500000000000000" pitchFamily="2" charset="-127"/>
                <a:ea typeface="ONE 모바일POP" panose="00000500000000000000" pitchFamily="2" charset="-127"/>
              </a:endParaRPr>
            </a:p>
            <a:p>
              <a:pPr algn="ctr">
                <a:lnSpc>
                  <a:spcPct val="150000"/>
                </a:lnSpc>
                <a:defRPr/>
              </a:pPr>
              <a:r>
                <a:rPr lang="ko-KR" altLang="en-US" sz="1400" dirty="0">
                  <a:solidFill>
                    <a:prstClr val="black">
                      <a:lumMod val="65000"/>
                      <a:lumOff val="35000"/>
                    </a:prstClr>
                  </a:solidFill>
                  <a:latin typeface="ONE 모바일POP" panose="00000500000000000000" pitchFamily="2" charset="-127"/>
                  <a:ea typeface="ONE 모바일POP" panose="00000500000000000000" pitchFamily="2" charset="-127"/>
                </a:rPr>
                <a:t>데이터 분석을 통해 스스로 제어되는 공장 시스템</a:t>
              </a:r>
            </a:p>
          </p:txBody>
        </p:sp>
        <p:sp>
          <p:nvSpPr>
            <p:cNvPr id="38" name="자유형 53">
              <a:extLst>
                <a:ext uri="{FF2B5EF4-FFF2-40B4-BE49-F238E27FC236}">
                  <a16:creationId xmlns:a16="http://schemas.microsoft.com/office/drawing/2014/main" id="{DB72D10E-CC68-4C52-8518-99C1CE8564B7}"/>
                </a:ext>
              </a:extLst>
            </p:cNvPr>
            <p:cNvSpPr/>
            <p:nvPr/>
          </p:nvSpPr>
          <p:spPr>
            <a:xfrm rot="18000000">
              <a:off x="9514725" y="6812939"/>
              <a:ext cx="142049" cy="87307"/>
            </a:xfrm>
            <a:custGeom>
              <a:avLst/>
              <a:gdLst>
                <a:gd name="connsiteX0" fmla="*/ 101541 w 261614"/>
                <a:gd name="connsiteY0" fmla="*/ 2305 h 160794"/>
                <a:gd name="connsiteX1" fmla="*/ 101540 w 261614"/>
                <a:gd name="connsiteY1" fmla="*/ 2306 h 160794"/>
                <a:gd name="connsiteX2" fmla="*/ 101540 w 261614"/>
                <a:gd name="connsiteY2" fmla="*/ 2305 h 160794"/>
                <a:gd name="connsiteX3" fmla="*/ 254856 w 261614"/>
                <a:gd name="connsiteY3" fmla="*/ 121406 h 160794"/>
                <a:gd name="connsiteX4" fmla="*/ 261614 w 261614"/>
                <a:gd name="connsiteY4" fmla="*/ 137721 h 160794"/>
                <a:gd name="connsiteX5" fmla="*/ 261613 w 261614"/>
                <a:gd name="connsiteY5" fmla="*/ 137721 h 160794"/>
                <a:gd name="connsiteX6" fmla="*/ 238540 w 261614"/>
                <a:gd name="connsiteY6" fmla="*/ 160794 h 160794"/>
                <a:gd name="connsiteX7" fmla="*/ 24796 w 261614"/>
                <a:gd name="connsiteY7" fmla="*/ 160793 h 160794"/>
                <a:gd name="connsiteX8" fmla="*/ 21762 w 261614"/>
                <a:gd name="connsiteY8" fmla="*/ 159536 h 160794"/>
                <a:gd name="connsiteX9" fmla="*/ 11539 w 261614"/>
                <a:gd name="connsiteY9" fmla="*/ 158190 h 160794"/>
                <a:gd name="connsiteX10" fmla="*/ 11540 w 261614"/>
                <a:gd name="connsiteY10" fmla="*/ 158189 h 160794"/>
                <a:gd name="connsiteX11" fmla="*/ 3095 w 261614"/>
                <a:gd name="connsiteY11" fmla="*/ 126671 h 160794"/>
                <a:gd name="connsiteX12" fmla="*/ 70022 w 261614"/>
                <a:gd name="connsiteY12" fmla="*/ 10751 h 160794"/>
                <a:gd name="connsiteX13" fmla="*/ 84033 w 261614"/>
                <a:gd name="connsiteY13" fmla="*/ 0 h 160794"/>
                <a:gd name="connsiteX14" fmla="*/ 101540 w 261614"/>
                <a:gd name="connsiteY14" fmla="*/ 2306 h 160794"/>
                <a:gd name="connsiteX15" fmla="*/ 112290 w 261614"/>
                <a:gd name="connsiteY15" fmla="*/ 16315 h 160794"/>
                <a:gd name="connsiteX16" fmla="*/ 109985 w 261614"/>
                <a:gd name="connsiteY16" fmla="*/ 33823 h 160794"/>
                <a:gd name="connsiteX17" fmla="*/ 63321 w 261614"/>
                <a:gd name="connsiteY17" fmla="*/ 114648 h 160794"/>
                <a:gd name="connsiteX18" fmla="*/ 238541 w 261614"/>
                <a:gd name="connsiteY18" fmla="*/ 114648 h 160794"/>
                <a:gd name="connsiteX19" fmla="*/ 254856 w 261614"/>
                <a:gd name="connsiteY19" fmla="*/ 121406 h 160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1614" h="160794">
                  <a:moveTo>
                    <a:pt x="101541" y="2305"/>
                  </a:moveTo>
                  <a:lnTo>
                    <a:pt x="101540" y="2306"/>
                  </a:lnTo>
                  <a:lnTo>
                    <a:pt x="101540" y="2305"/>
                  </a:lnTo>
                  <a:close/>
                  <a:moveTo>
                    <a:pt x="254856" y="121406"/>
                  </a:moveTo>
                  <a:cubicBezTo>
                    <a:pt x="259031" y="125581"/>
                    <a:pt x="261614" y="131350"/>
                    <a:pt x="261614" y="137721"/>
                  </a:cubicBezTo>
                  <a:lnTo>
                    <a:pt x="261613" y="137721"/>
                  </a:lnTo>
                  <a:cubicBezTo>
                    <a:pt x="261613" y="150464"/>
                    <a:pt x="251283" y="160794"/>
                    <a:pt x="238540" y="160794"/>
                  </a:cubicBezTo>
                  <a:lnTo>
                    <a:pt x="24796" y="160793"/>
                  </a:lnTo>
                  <a:lnTo>
                    <a:pt x="21762" y="159536"/>
                  </a:lnTo>
                  <a:lnTo>
                    <a:pt x="11539" y="158190"/>
                  </a:lnTo>
                  <a:lnTo>
                    <a:pt x="11540" y="158189"/>
                  </a:lnTo>
                  <a:cubicBezTo>
                    <a:pt x="504" y="151818"/>
                    <a:pt x="-3277" y="137707"/>
                    <a:pt x="3095" y="126671"/>
                  </a:cubicBezTo>
                  <a:lnTo>
                    <a:pt x="70022" y="10751"/>
                  </a:lnTo>
                  <a:cubicBezTo>
                    <a:pt x="73208" y="5233"/>
                    <a:pt x="78329" y="1529"/>
                    <a:pt x="84033" y="0"/>
                  </a:cubicBezTo>
                  <a:lnTo>
                    <a:pt x="101540" y="2306"/>
                  </a:lnTo>
                  <a:lnTo>
                    <a:pt x="112290" y="16315"/>
                  </a:lnTo>
                  <a:cubicBezTo>
                    <a:pt x="113818" y="22019"/>
                    <a:pt x="113171" y="28305"/>
                    <a:pt x="109985" y="33823"/>
                  </a:cubicBezTo>
                  <a:lnTo>
                    <a:pt x="63321" y="114648"/>
                  </a:lnTo>
                  <a:lnTo>
                    <a:pt x="238541" y="114648"/>
                  </a:lnTo>
                  <a:cubicBezTo>
                    <a:pt x="244912" y="114648"/>
                    <a:pt x="250681" y="117231"/>
                    <a:pt x="254856" y="121406"/>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1"/>
              <a:endParaRPr lang="ko-KR" altLang="en-US" sz="1200" b="1" dirty="0">
                <a:solidFill>
                  <a:srgbClr val="00BDD5"/>
                </a:solidFill>
                <a:latin typeface="ONE 모바일POP" panose="00000500000000000000" pitchFamily="2" charset="-127"/>
                <a:ea typeface="ONE 모바일POP" panose="00000500000000000000" pitchFamily="2" charset="-127"/>
              </a:endParaRPr>
            </a:p>
          </p:txBody>
        </p:sp>
      </p:grpSp>
      <p:sp>
        <p:nvSpPr>
          <p:cNvPr id="4" name="슬라이드 번호 개체 틀 3">
            <a:extLst>
              <a:ext uri="{FF2B5EF4-FFF2-40B4-BE49-F238E27FC236}">
                <a16:creationId xmlns:a16="http://schemas.microsoft.com/office/drawing/2014/main" id="{CED76CAF-1764-4307-9A77-7212472647C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939498680"/>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BOM</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사용공정명 모달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D0CD3EE1-36C8-4FCB-ABF7-06DBB52FFC3D}"/>
              </a:ext>
            </a:extLst>
          </p:cNvPr>
          <p:cNvGrpSpPr/>
          <p:nvPr/>
        </p:nvGrpSpPr>
        <p:grpSpPr>
          <a:xfrm>
            <a:off x="253447" y="1366668"/>
            <a:ext cx="11692763" cy="4783120"/>
            <a:chOff x="253447" y="1366668"/>
            <a:chExt cx="11692763" cy="4783120"/>
          </a:xfrm>
        </p:grpSpPr>
        <p:pic>
          <p:nvPicPr>
            <p:cNvPr id="6" name="그림 5">
              <a:extLst>
                <a:ext uri="{FF2B5EF4-FFF2-40B4-BE49-F238E27FC236}">
                  <a16:creationId xmlns:a16="http://schemas.microsoft.com/office/drawing/2014/main" id="{36A2882C-8A0C-4117-8DC4-43D9F41CC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47" y="1366668"/>
              <a:ext cx="11692763" cy="4783120"/>
            </a:xfrm>
            <a:prstGeom prst="rect">
              <a:avLst/>
            </a:prstGeom>
          </p:spPr>
        </p:pic>
        <p:pic>
          <p:nvPicPr>
            <p:cNvPr id="9" name="그림 8">
              <a:extLst>
                <a:ext uri="{FF2B5EF4-FFF2-40B4-BE49-F238E27FC236}">
                  <a16:creationId xmlns:a16="http://schemas.microsoft.com/office/drawing/2014/main" id="{307D4FA3-E4F6-4ABF-9C91-AA9A154C0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314" y="1754189"/>
              <a:ext cx="5660876" cy="3161760"/>
            </a:xfrm>
            <a:prstGeom prst="rect">
              <a:avLst/>
            </a:prstGeom>
            <a:ln>
              <a:noFill/>
            </a:ln>
            <a:effectLst>
              <a:outerShdw blurRad="292100" dist="139700" dir="2700000" algn="tl" rotWithShape="0">
                <a:srgbClr val="333333">
                  <a:alpha val="65000"/>
                </a:srgbClr>
              </a:outerShdw>
            </a:effectLst>
          </p:spPr>
        </p:pic>
        <p:sp>
          <p:nvSpPr>
            <p:cNvPr id="14" name="직사각형 13">
              <a:extLst>
                <a:ext uri="{FF2B5EF4-FFF2-40B4-BE49-F238E27FC236}">
                  <a16:creationId xmlns:a16="http://schemas.microsoft.com/office/drawing/2014/main" id="{08C2920F-E220-48D8-A28C-90419B740635}"/>
                </a:ext>
              </a:extLst>
            </p:cNvPr>
            <p:cNvSpPr/>
            <p:nvPr/>
          </p:nvSpPr>
          <p:spPr>
            <a:xfrm>
              <a:off x="8857129" y="3758228"/>
              <a:ext cx="1603943" cy="1157721"/>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9F5835EE-F6FE-41C1-9E2E-614EAEF446B8}"/>
                </a:ext>
              </a:extLst>
            </p:cNvPr>
            <p:cNvSpPr txBox="1"/>
            <p:nvPr/>
          </p:nvSpPr>
          <p:spPr>
            <a:xfrm>
              <a:off x="8353717" y="2235941"/>
              <a:ext cx="3396141" cy="1015663"/>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사용공정명을 더블클릭하면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공정 모달창이 뜨고 원하는 공정을 더블클릭하면 값이 입력된다</a:t>
              </a:r>
            </a:p>
          </p:txBody>
        </p:sp>
        <p:cxnSp>
          <p:nvCxnSpPr>
            <p:cNvPr id="7" name="직선 화살표 연결선 6">
              <a:extLst>
                <a:ext uri="{FF2B5EF4-FFF2-40B4-BE49-F238E27FC236}">
                  <a16:creationId xmlns:a16="http://schemas.microsoft.com/office/drawing/2014/main" id="{AA9B8497-1A4F-4F4F-9546-BAD871EDC096}"/>
                </a:ext>
              </a:extLst>
            </p:cNvPr>
            <p:cNvCxnSpPr>
              <a:cxnSpLocks/>
            </p:cNvCxnSpPr>
            <p:nvPr/>
          </p:nvCxnSpPr>
          <p:spPr>
            <a:xfrm flipH="1">
              <a:off x="7633982" y="4348890"/>
              <a:ext cx="1233181"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그림 16">
            <a:extLst>
              <a:ext uri="{FF2B5EF4-FFF2-40B4-BE49-F238E27FC236}">
                <a16:creationId xmlns:a16="http://schemas.microsoft.com/office/drawing/2014/main" id="{DFFFC96A-3B9F-48BE-A61B-897CBA77193B}"/>
              </a:ext>
            </a:extLst>
          </p:cNvPr>
          <p:cNvPicPr>
            <a:picLocks noChangeAspect="1"/>
          </p:cNvPicPr>
          <p:nvPr/>
        </p:nvPicPr>
        <p:blipFill>
          <a:blip r:embed="rId5"/>
          <a:stretch>
            <a:fillRect/>
          </a:stretch>
        </p:blipFill>
        <p:spPr>
          <a:xfrm>
            <a:off x="2952287" y="5139994"/>
            <a:ext cx="4065864" cy="1170751"/>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241B38A1-04D2-4144-A2D2-235CC945CFFF}"/>
              </a:ext>
            </a:extLst>
          </p:cNvPr>
          <p:cNvSpPr txBox="1"/>
          <p:nvPr/>
        </p:nvSpPr>
        <p:spPr>
          <a:xfrm>
            <a:off x="7184983" y="5218163"/>
            <a:ext cx="3469033" cy="1015663"/>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기존에 등록된 공정을 모달창에서 선택하면 이미 등록된 공정이라는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알림을 띄워준다</a:t>
            </a:r>
          </a:p>
        </p:txBody>
      </p:sp>
      <p:sp>
        <p:nvSpPr>
          <p:cNvPr id="11" name="슬라이드 번호 개체 틀 10">
            <a:extLst>
              <a:ext uri="{FF2B5EF4-FFF2-40B4-BE49-F238E27FC236}">
                <a16:creationId xmlns:a16="http://schemas.microsoft.com/office/drawing/2014/main" id="{64806EC7-CAC7-4AAF-9F33-5618ACDDF01C}"/>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40</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553403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BOM</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자재모달 및 알림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1ABC1007-EDD2-4C7C-BAA1-E95399CF87E0}"/>
              </a:ext>
            </a:extLst>
          </p:cNvPr>
          <p:cNvGrpSpPr/>
          <p:nvPr/>
        </p:nvGrpSpPr>
        <p:grpSpPr>
          <a:xfrm>
            <a:off x="250349" y="1264334"/>
            <a:ext cx="11701863" cy="5016159"/>
            <a:chOff x="250349" y="1264334"/>
            <a:chExt cx="11701863" cy="5016159"/>
          </a:xfrm>
        </p:grpSpPr>
        <p:pic>
          <p:nvPicPr>
            <p:cNvPr id="6" name="그림 5">
              <a:extLst>
                <a:ext uri="{FF2B5EF4-FFF2-40B4-BE49-F238E27FC236}">
                  <a16:creationId xmlns:a16="http://schemas.microsoft.com/office/drawing/2014/main" id="{372BBF72-AB2F-4711-93D5-A9B46B273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49" y="1264334"/>
              <a:ext cx="11701863" cy="4786842"/>
            </a:xfrm>
            <a:prstGeom prst="rect">
              <a:avLst/>
            </a:prstGeom>
          </p:spPr>
        </p:pic>
        <p:sp>
          <p:nvSpPr>
            <p:cNvPr id="7" name="직사각형 6">
              <a:extLst>
                <a:ext uri="{FF2B5EF4-FFF2-40B4-BE49-F238E27FC236}">
                  <a16:creationId xmlns:a16="http://schemas.microsoft.com/office/drawing/2014/main" id="{7E26557C-5D09-4A92-A325-DC7FEE81F548}"/>
                </a:ext>
              </a:extLst>
            </p:cNvPr>
            <p:cNvSpPr/>
            <p:nvPr/>
          </p:nvSpPr>
          <p:spPr>
            <a:xfrm>
              <a:off x="1972235" y="3657600"/>
              <a:ext cx="2886635" cy="1120588"/>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89E4CD53-B2D0-43AC-81AF-1EC771401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606" y="1611914"/>
              <a:ext cx="5647934" cy="3157309"/>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2DC915DE-62BE-4183-8BD2-8EE07BFFA34C}"/>
                </a:ext>
              </a:extLst>
            </p:cNvPr>
            <p:cNvSpPr txBox="1"/>
            <p:nvPr/>
          </p:nvSpPr>
          <p:spPr>
            <a:xfrm>
              <a:off x="1777394" y="2524239"/>
              <a:ext cx="3681212" cy="1015663"/>
            </a:xfrm>
            <a:prstGeom prst="rect">
              <a:avLst/>
            </a:prstGeom>
            <a:ln w="28575">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자재코드나 자재명을 더블클릭하면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자재 모달창이 뜨고 원하는 자재를 더블클릭하면 값이 입력된다</a:t>
              </a:r>
            </a:p>
          </p:txBody>
        </p:sp>
        <p:sp>
          <p:nvSpPr>
            <p:cNvPr id="18" name="TextBox 17">
              <a:extLst>
                <a:ext uri="{FF2B5EF4-FFF2-40B4-BE49-F238E27FC236}">
                  <a16:creationId xmlns:a16="http://schemas.microsoft.com/office/drawing/2014/main" id="{0874C40F-47A4-47F7-B7CB-CF45722CADDD}"/>
                </a:ext>
              </a:extLst>
            </p:cNvPr>
            <p:cNvSpPr txBox="1"/>
            <p:nvPr/>
          </p:nvSpPr>
          <p:spPr>
            <a:xfrm>
              <a:off x="7085622" y="5157788"/>
              <a:ext cx="3523129" cy="1015663"/>
            </a:xfrm>
            <a:prstGeom prst="rect">
              <a:avLst/>
            </a:prstGeom>
            <a:noFill/>
            <a:ln w="28575">
              <a:noFill/>
            </a:ln>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기존에 등록된 자재를 모달창에서 선택하면 이미 등록된 자재라는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알림을 띄워준다</a:t>
              </a:r>
            </a:p>
          </p:txBody>
        </p:sp>
        <p:cxnSp>
          <p:nvCxnSpPr>
            <p:cNvPr id="11" name="직선 화살표 연결선 10">
              <a:extLst>
                <a:ext uri="{FF2B5EF4-FFF2-40B4-BE49-F238E27FC236}">
                  <a16:creationId xmlns:a16="http://schemas.microsoft.com/office/drawing/2014/main" id="{E91EC8DA-1F15-4832-A022-5162B2C8D1D6}"/>
                </a:ext>
              </a:extLst>
            </p:cNvPr>
            <p:cNvCxnSpPr>
              <a:cxnSpLocks/>
            </p:cNvCxnSpPr>
            <p:nvPr/>
          </p:nvCxnSpPr>
          <p:spPr>
            <a:xfrm>
              <a:off x="4858870" y="4286774"/>
              <a:ext cx="1072483" cy="0"/>
            </a:xfrm>
            <a:prstGeom prst="straightConnector1">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ACB46F07-5B1F-435E-98D2-EBF1EC0D8ADE}"/>
                </a:ext>
              </a:extLst>
            </p:cNvPr>
            <p:cNvPicPr>
              <a:picLocks noChangeAspect="1"/>
            </p:cNvPicPr>
            <p:nvPr/>
          </p:nvPicPr>
          <p:blipFill>
            <a:blip r:embed="rId5"/>
            <a:stretch>
              <a:fillRect/>
            </a:stretch>
          </p:blipFill>
          <p:spPr>
            <a:xfrm>
              <a:off x="2809756" y="5083341"/>
              <a:ext cx="4098227" cy="1197152"/>
            </a:xfrm>
            <a:prstGeom prst="rect">
              <a:avLst/>
            </a:prstGeom>
            <a:ln>
              <a:noFill/>
            </a:ln>
            <a:effectLst>
              <a:outerShdw blurRad="292100" dist="139700" dir="2700000" algn="tl" rotWithShape="0">
                <a:srgbClr val="333333">
                  <a:alpha val="65000"/>
                </a:srgbClr>
              </a:outerShdw>
            </a:effectLst>
          </p:spPr>
        </p:pic>
      </p:grpSp>
      <p:sp>
        <p:nvSpPr>
          <p:cNvPr id="9" name="슬라이드 번호 개체 틀 8">
            <a:extLst>
              <a:ext uri="{FF2B5EF4-FFF2-40B4-BE49-F238E27FC236}">
                <a16:creationId xmlns:a16="http://schemas.microsoft.com/office/drawing/2014/main" id="{D769EE5F-B019-4799-95AF-DFA484864E48}"/>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41</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815032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BOM</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BOM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추가</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수정</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삭제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E7E94539-D4C6-42E7-8458-73E014168018}"/>
              </a:ext>
            </a:extLst>
          </p:cNvPr>
          <p:cNvGrpSpPr/>
          <p:nvPr/>
        </p:nvGrpSpPr>
        <p:grpSpPr>
          <a:xfrm>
            <a:off x="385483" y="1078144"/>
            <a:ext cx="11403105" cy="5455028"/>
            <a:chOff x="385483" y="1078144"/>
            <a:chExt cx="11403105" cy="5455028"/>
          </a:xfrm>
        </p:grpSpPr>
        <p:pic>
          <p:nvPicPr>
            <p:cNvPr id="9" name="그림 8">
              <a:extLst>
                <a:ext uri="{FF2B5EF4-FFF2-40B4-BE49-F238E27FC236}">
                  <a16:creationId xmlns:a16="http://schemas.microsoft.com/office/drawing/2014/main" id="{55E59D25-4EEA-4BD0-B31F-11D6797827E7}"/>
                </a:ext>
              </a:extLst>
            </p:cNvPr>
            <p:cNvPicPr>
              <a:picLocks noChangeAspect="1"/>
            </p:cNvPicPr>
            <p:nvPr/>
          </p:nvPicPr>
          <p:blipFill>
            <a:blip r:embed="rId3"/>
            <a:stretch>
              <a:fillRect/>
            </a:stretch>
          </p:blipFill>
          <p:spPr>
            <a:xfrm>
              <a:off x="385483" y="1124032"/>
              <a:ext cx="11403105" cy="1929436"/>
            </a:xfrm>
            <a:prstGeom prst="rect">
              <a:avLst/>
            </a:prstGeom>
          </p:spPr>
        </p:pic>
        <p:pic>
          <p:nvPicPr>
            <p:cNvPr id="13" name="그림 12">
              <a:extLst>
                <a:ext uri="{FF2B5EF4-FFF2-40B4-BE49-F238E27FC236}">
                  <a16:creationId xmlns:a16="http://schemas.microsoft.com/office/drawing/2014/main" id="{F61F2725-88F2-4FF8-98C8-2A1E1B224ABE}"/>
                </a:ext>
              </a:extLst>
            </p:cNvPr>
            <p:cNvPicPr>
              <a:picLocks noChangeAspect="1"/>
            </p:cNvPicPr>
            <p:nvPr/>
          </p:nvPicPr>
          <p:blipFill>
            <a:blip r:embed="rId4"/>
            <a:stretch>
              <a:fillRect/>
            </a:stretch>
          </p:blipFill>
          <p:spPr>
            <a:xfrm>
              <a:off x="385483" y="3082756"/>
              <a:ext cx="11403105" cy="1721875"/>
            </a:xfrm>
            <a:prstGeom prst="rect">
              <a:avLst/>
            </a:prstGeom>
          </p:spPr>
        </p:pic>
        <p:pic>
          <p:nvPicPr>
            <p:cNvPr id="15" name="그림 14">
              <a:extLst>
                <a:ext uri="{FF2B5EF4-FFF2-40B4-BE49-F238E27FC236}">
                  <a16:creationId xmlns:a16="http://schemas.microsoft.com/office/drawing/2014/main" id="{BDC83064-79FE-4560-8FA3-B92B21C5D1FE}"/>
                </a:ext>
              </a:extLst>
            </p:cNvPr>
            <p:cNvPicPr>
              <a:picLocks noChangeAspect="1"/>
            </p:cNvPicPr>
            <p:nvPr/>
          </p:nvPicPr>
          <p:blipFill>
            <a:blip r:embed="rId5"/>
            <a:stretch>
              <a:fillRect/>
            </a:stretch>
          </p:blipFill>
          <p:spPr>
            <a:xfrm>
              <a:off x="385483" y="4850519"/>
              <a:ext cx="11403105" cy="1682653"/>
            </a:xfrm>
            <a:prstGeom prst="rect">
              <a:avLst/>
            </a:prstGeom>
          </p:spPr>
        </p:pic>
        <p:sp>
          <p:nvSpPr>
            <p:cNvPr id="20" name="TextBox 19">
              <a:extLst>
                <a:ext uri="{FF2B5EF4-FFF2-40B4-BE49-F238E27FC236}">
                  <a16:creationId xmlns:a16="http://schemas.microsoft.com/office/drawing/2014/main" id="{8BE01D59-BA70-45F9-A71B-D7226F504900}"/>
                </a:ext>
              </a:extLst>
            </p:cNvPr>
            <p:cNvSpPr txBox="1"/>
            <p:nvPr/>
          </p:nvSpPr>
          <p:spPr>
            <a:xfrm>
              <a:off x="1425392" y="1078144"/>
              <a:ext cx="797858"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추가</a:t>
              </a:r>
            </a:p>
          </p:txBody>
        </p:sp>
        <p:sp>
          <p:nvSpPr>
            <p:cNvPr id="21" name="TextBox 20">
              <a:extLst>
                <a:ext uri="{FF2B5EF4-FFF2-40B4-BE49-F238E27FC236}">
                  <a16:creationId xmlns:a16="http://schemas.microsoft.com/office/drawing/2014/main" id="{24E875DE-7132-469E-9617-EA3D2824D848}"/>
                </a:ext>
              </a:extLst>
            </p:cNvPr>
            <p:cNvSpPr txBox="1"/>
            <p:nvPr/>
          </p:nvSpPr>
          <p:spPr>
            <a:xfrm>
              <a:off x="1425392" y="3082756"/>
              <a:ext cx="797858"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수정</a:t>
              </a:r>
            </a:p>
          </p:txBody>
        </p:sp>
        <p:sp>
          <p:nvSpPr>
            <p:cNvPr id="22" name="TextBox 21">
              <a:extLst>
                <a:ext uri="{FF2B5EF4-FFF2-40B4-BE49-F238E27FC236}">
                  <a16:creationId xmlns:a16="http://schemas.microsoft.com/office/drawing/2014/main" id="{35E67DF7-3D91-4D14-A6CE-6698EDE992FE}"/>
                </a:ext>
              </a:extLst>
            </p:cNvPr>
            <p:cNvSpPr txBox="1"/>
            <p:nvPr/>
          </p:nvSpPr>
          <p:spPr>
            <a:xfrm>
              <a:off x="1425392" y="4804631"/>
              <a:ext cx="797858"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삭제</a:t>
              </a:r>
            </a:p>
          </p:txBody>
        </p:sp>
      </p:grpSp>
      <p:sp>
        <p:nvSpPr>
          <p:cNvPr id="6" name="슬라이드 번호 개체 틀 5">
            <a:extLst>
              <a:ext uri="{FF2B5EF4-FFF2-40B4-BE49-F238E27FC236}">
                <a16:creationId xmlns:a16="http://schemas.microsoft.com/office/drawing/2014/main" id="{1CB03E7B-186B-4980-A053-718FDD15B7D7}"/>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42</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577210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제품공정흐름관리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전체 페이지</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11" name="그림 10">
            <a:extLst>
              <a:ext uri="{FF2B5EF4-FFF2-40B4-BE49-F238E27FC236}">
                <a16:creationId xmlns:a16="http://schemas.microsoft.com/office/drawing/2014/main" id="{3703C613-FB44-46FA-8E48-E751552C9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2" y="1264334"/>
            <a:ext cx="11520000" cy="5142209"/>
          </a:xfrm>
          <a:prstGeom prst="rect">
            <a:avLst/>
          </a:prstGeom>
        </p:spPr>
      </p:pic>
      <p:sp>
        <p:nvSpPr>
          <p:cNvPr id="4" name="TextBox 3">
            <a:extLst>
              <a:ext uri="{FF2B5EF4-FFF2-40B4-BE49-F238E27FC236}">
                <a16:creationId xmlns:a16="http://schemas.microsoft.com/office/drawing/2014/main" id="{7E910EAF-2CA1-4C5D-8599-9BE1C5CDEDE1}"/>
              </a:ext>
            </a:extLst>
          </p:cNvPr>
          <p:cNvSpPr txBox="1"/>
          <p:nvPr/>
        </p:nvSpPr>
        <p:spPr>
          <a:xfrm>
            <a:off x="4269996" y="1142551"/>
            <a:ext cx="5806651" cy="400110"/>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제품의 정보와 그 제품의 공정과정흐름을 관리하는 페이지</a:t>
            </a:r>
          </a:p>
        </p:txBody>
      </p:sp>
      <p:sp>
        <p:nvSpPr>
          <p:cNvPr id="6" name="슬라이드 번호 개체 틀 5">
            <a:extLst>
              <a:ext uri="{FF2B5EF4-FFF2-40B4-BE49-F238E27FC236}">
                <a16:creationId xmlns:a16="http://schemas.microsoft.com/office/drawing/2014/main" id="{198BD1F6-6AD8-455E-AB5E-C51E31C62A7F}"/>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43</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053019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제품공정흐름관리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BOM</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과 동기화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C6A05D0E-A1DA-477B-ADA1-C2AFD905B3A6}"/>
              </a:ext>
            </a:extLst>
          </p:cNvPr>
          <p:cNvGrpSpPr/>
          <p:nvPr/>
        </p:nvGrpSpPr>
        <p:grpSpPr>
          <a:xfrm>
            <a:off x="324637" y="1264334"/>
            <a:ext cx="11542724" cy="4983098"/>
            <a:chOff x="324637" y="1264334"/>
            <a:chExt cx="11542724" cy="4983098"/>
          </a:xfrm>
        </p:grpSpPr>
        <p:pic>
          <p:nvPicPr>
            <p:cNvPr id="6" name="그림 5">
              <a:extLst>
                <a:ext uri="{FF2B5EF4-FFF2-40B4-BE49-F238E27FC236}">
                  <a16:creationId xmlns:a16="http://schemas.microsoft.com/office/drawing/2014/main" id="{2D459F0A-6721-4D7B-B0FC-857A71F83554}"/>
                </a:ext>
              </a:extLst>
            </p:cNvPr>
            <p:cNvPicPr>
              <a:picLocks noChangeAspect="1"/>
            </p:cNvPicPr>
            <p:nvPr/>
          </p:nvPicPr>
          <p:blipFill>
            <a:blip r:embed="rId3"/>
            <a:stretch>
              <a:fillRect/>
            </a:stretch>
          </p:blipFill>
          <p:spPr>
            <a:xfrm>
              <a:off x="324637" y="1264334"/>
              <a:ext cx="11542724" cy="2078844"/>
            </a:xfrm>
            <a:prstGeom prst="rect">
              <a:avLst/>
            </a:prstGeom>
          </p:spPr>
        </p:pic>
        <p:sp>
          <p:nvSpPr>
            <p:cNvPr id="9" name="TextBox 8">
              <a:extLst>
                <a:ext uri="{FF2B5EF4-FFF2-40B4-BE49-F238E27FC236}">
                  <a16:creationId xmlns:a16="http://schemas.microsoft.com/office/drawing/2014/main" id="{276317A1-7CF0-4724-BC4E-721A139F391A}"/>
                </a:ext>
              </a:extLst>
            </p:cNvPr>
            <p:cNvSpPr txBox="1"/>
            <p:nvPr/>
          </p:nvSpPr>
          <p:spPr>
            <a:xfrm>
              <a:off x="1461247" y="1264334"/>
              <a:ext cx="2850776"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제품</a:t>
              </a:r>
              <a:r>
                <a:rPr lang="en-US" altLang="ko-KR" sz="2400" dirty="0">
                  <a:solidFill>
                    <a:srgbClr val="F3797E"/>
                  </a:solidFill>
                  <a:latin typeface="ONE 모바일POP" panose="00000500000000000000" pitchFamily="2" charset="-127"/>
                  <a:ea typeface="ONE 모바일POP" panose="00000500000000000000" pitchFamily="2" charset="-127"/>
                </a:rPr>
                <a:t>BOM</a:t>
              </a:r>
              <a:endParaRPr lang="ko-KR" altLang="en-US" sz="2400" dirty="0">
                <a:solidFill>
                  <a:srgbClr val="F3797E"/>
                </a:solidFill>
                <a:latin typeface="ONE 모바일POP" panose="00000500000000000000" pitchFamily="2" charset="-127"/>
                <a:ea typeface="ONE 모바일POP" panose="00000500000000000000" pitchFamily="2" charset="-127"/>
              </a:endParaRPr>
            </a:p>
          </p:txBody>
        </p:sp>
        <p:pic>
          <p:nvPicPr>
            <p:cNvPr id="13" name="그림 12">
              <a:extLst>
                <a:ext uri="{FF2B5EF4-FFF2-40B4-BE49-F238E27FC236}">
                  <a16:creationId xmlns:a16="http://schemas.microsoft.com/office/drawing/2014/main" id="{F80F48D1-B537-4975-AD13-14F3AB79790F}"/>
                </a:ext>
              </a:extLst>
            </p:cNvPr>
            <p:cNvPicPr>
              <a:picLocks noChangeAspect="1"/>
            </p:cNvPicPr>
            <p:nvPr/>
          </p:nvPicPr>
          <p:blipFill>
            <a:blip r:embed="rId4"/>
            <a:stretch>
              <a:fillRect/>
            </a:stretch>
          </p:blipFill>
          <p:spPr>
            <a:xfrm>
              <a:off x="349063" y="4168588"/>
              <a:ext cx="11518298" cy="2078844"/>
            </a:xfrm>
            <a:prstGeom prst="rect">
              <a:avLst/>
            </a:prstGeom>
          </p:spPr>
        </p:pic>
        <p:sp>
          <p:nvSpPr>
            <p:cNvPr id="14" name="TextBox 13">
              <a:extLst>
                <a:ext uri="{FF2B5EF4-FFF2-40B4-BE49-F238E27FC236}">
                  <a16:creationId xmlns:a16="http://schemas.microsoft.com/office/drawing/2014/main" id="{D939A407-CF93-4CD3-A4EC-C41CC0D28D5D}"/>
                </a:ext>
              </a:extLst>
            </p:cNvPr>
            <p:cNvSpPr txBox="1"/>
            <p:nvPr/>
          </p:nvSpPr>
          <p:spPr>
            <a:xfrm>
              <a:off x="1541930" y="4177552"/>
              <a:ext cx="2178423"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공정흐름</a:t>
              </a:r>
            </a:p>
          </p:txBody>
        </p:sp>
        <p:sp>
          <p:nvSpPr>
            <p:cNvPr id="15" name="TextBox 14">
              <a:extLst>
                <a:ext uri="{FF2B5EF4-FFF2-40B4-BE49-F238E27FC236}">
                  <a16:creationId xmlns:a16="http://schemas.microsoft.com/office/drawing/2014/main" id="{9278ECDB-6414-44E7-8B64-E007DF2C4B25}"/>
                </a:ext>
              </a:extLst>
            </p:cNvPr>
            <p:cNvSpPr txBox="1"/>
            <p:nvPr/>
          </p:nvSpPr>
          <p:spPr>
            <a:xfrm>
              <a:off x="6131405" y="3496112"/>
              <a:ext cx="4966447"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제품 </a:t>
              </a:r>
              <a:r>
                <a:rPr lang="en-US" altLang="ko-KR" sz="2000" dirty="0">
                  <a:solidFill>
                    <a:srgbClr val="F3797E"/>
                  </a:solidFill>
                  <a:latin typeface="ONE 모바일POP" panose="00000500000000000000" pitchFamily="2" charset="-127"/>
                  <a:ea typeface="ONE 모바일POP" panose="00000500000000000000" pitchFamily="2" charset="-127"/>
                </a:rPr>
                <a:t>bom</a:t>
              </a:r>
              <a:r>
                <a:rPr lang="ko-KR" altLang="en-US" sz="2000" dirty="0">
                  <a:solidFill>
                    <a:srgbClr val="F3797E"/>
                  </a:solidFill>
                  <a:latin typeface="ONE 모바일POP" panose="00000500000000000000" pitchFamily="2" charset="-127"/>
                  <a:ea typeface="ONE 모바일POP" panose="00000500000000000000" pitchFamily="2" charset="-127"/>
                </a:rPr>
                <a:t>에서 추가</a:t>
              </a:r>
              <a:r>
                <a:rPr lang="en-US" altLang="ko-KR" sz="2000" dirty="0">
                  <a:solidFill>
                    <a:srgbClr val="F3797E"/>
                  </a:solidFill>
                  <a:latin typeface="ONE 모바일POP" panose="00000500000000000000" pitchFamily="2" charset="-127"/>
                  <a:ea typeface="ONE 모바일POP" panose="00000500000000000000" pitchFamily="2" charset="-127"/>
                </a:rPr>
                <a:t>,</a:t>
              </a:r>
              <a:r>
                <a:rPr lang="ko-KR" altLang="en-US" sz="2000" dirty="0">
                  <a:solidFill>
                    <a:srgbClr val="F3797E"/>
                  </a:solidFill>
                  <a:latin typeface="ONE 모바일POP" panose="00000500000000000000" pitchFamily="2" charset="-127"/>
                  <a:ea typeface="ONE 모바일POP" panose="00000500000000000000" pitchFamily="2" charset="-127"/>
                </a:rPr>
                <a:t> 삭제</a:t>
              </a:r>
              <a:r>
                <a:rPr lang="en-US" altLang="ko-KR" sz="2000" dirty="0">
                  <a:solidFill>
                    <a:srgbClr val="F3797E"/>
                  </a:solidFill>
                  <a:latin typeface="ONE 모바일POP" panose="00000500000000000000" pitchFamily="2" charset="-127"/>
                  <a:ea typeface="ONE 모바일POP" panose="00000500000000000000" pitchFamily="2" charset="-127"/>
                </a:rPr>
                <a:t>,</a:t>
              </a:r>
              <a:r>
                <a:rPr lang="ko-KR" altLang="en-US" sz="2000" dirty="0">
                  <a:solidFill>
                    <a:srgbClr val="F3797E"/>
                  </a:solidFill>
                  <a:latin typeface="ONE 모바일POP" panose="00000500000000000000" pitchFamily="2" charset="-127"/>
                  <a:ea typeface="ONE 모바일POP" panose="00000500000000000000" pitchFamily="2" charset="-127"/>
                </a:rPr>
                <a:t> 수정되면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공정흐름에도 자동으로 추가</a:t>
              </a:r>
              <a:r>
                <a:rPr lang="en-US" altLang="ko-KR" sz="2000" dirty="0">
                  <a:solidFill>
                    <a:srgbClr val="F3797E"/>
                  </a:solidFill>
                  <a:latin typeface="ONE 모바일POP" panose="00000500000000000000" pitchFamily="2" charset="-127"/>
                  <a:ea typeface="ONE 모바일POP" panose="00000500000000000000" pitchFamily="2" charset="-127"/>
                </a:rPr>
                <a:t>,</a:t>
              </a:r>
              <a:r>
                <a:rPr lang="ko-KR" altLang="en-US" sz="2000" dirty="0">
                  <a:solidFill>
                    <a:srgbClr val="F3797E"/>
                  </a:solidFill>
                  <a:latin typeface="ONE 모바일POP" panose="00000500000000000000" pitchFamily="2" charset="-127"/>
                  <a:ea typeface="ONE 모바일POP" panose="00000500000000000000" pitchFamily="2" charset="-127"/>
                </a:rPr>
                <a:t> 삭제</a:t>
              </a:r>
              <a:r>
                <a:rPr lang="en-US" altLang="ko-KR" sz="2000" dirty="0">
                  <a:solidFill>
                    <a:srgbClr val="F3797E"/>
                  </a:solidFill>
                  <a:latin typeface="ONE 모바일POP" panose="00000500000000000000" pitchFamily="2" charset="-127"/>
                  <a:ea typeface="ONE 모바일POP" panose="00000500000000000000" pitchFamily="2" charset="-127"/>
                </a:rPr>
                <a:t>,</a:t>
              </a:r>
              <a:r>
                <a:rPr lang="ko-KR" altLang="en-US" sz="2000" dirty="0">
                  <a:solidFill>
                    <a:srgbClr val="F3797E"/>
                  </a:solidFill>
                  <a:latin typeface="ONE 모바일POP" panose="00000500000000000000" pitchFamily="2" charset="-127"/>
                  <a:ea typeface="ONE 모바일POP" panose="00000500000000000000" pitchFamily="2" charset="-127"/>
                </a:rPr>
                <a:t> 수정된다</a:t>
              </a:r>
              <a:r>
                <a:rPr lang="en-US" altLang="ko-KR" sz="2000" dirty="0">
                  <a:solidFill>
                    <a:srgbClr val="F3797E"/>
                  </a:solidFill>
                  <a:latin typeface="ONE 모바일POP" panose="00000500000000000000" pitchFamily="2" charset="-127"/>
                  <a:ea typeface="ONE 모바일POP" panose="00000500000000000000" pitchFamily="2" charset="-127"/>
                </a:rPr>
                <a:t>.</a:t>
              </a:r>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sp>
          <p:nvSpPr>
            <p:cNvPr id="16" name="직사각형 15">
              <a:extLst>
                <a:ext uri="{FF2B5EF4-FFF2-40B4-BE49-F238E27FC236}">
                  <a16:creationId xmlns:a16="http://schemas.microsoft.com/office/drawing/2014/main" id="{F6A5FB78-2E67-4B83-9195-D5FB66469E90}"/>
                </a:ext>
              </a:extLst>
            </p:cNvPr>
            <p:cNvSpPr/>
            <p:nvPr/>
          </p:nvSpPr>
          <p:spPr>
            <a:xfrm>
              <a:off x="8426824" y="1882588"/>
              <a:ext cx="1766047" cy="1365117"/>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A5E5E1FB-D42A-422E-972C-B4060ECB10C5}"/>
                </a:ext>
              </a:extLst>
            </p:cNvPr>
            <p:cNvSpPr/>
            <p:nvPr/>
          </p:nvSpPr>
          <p:spPr>
            <a:xfrm>
              <a:off x="2223247" y="4782068"/>
              <a:ext cx="2017059" cy="1465364"/>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49110692-2723-4643-AF8D-8ED9EDF7F8B1}"/>
                </a:ext>
              </a:extLst>
            </p:cNvPr>
            <p:cNvCxnSpPr/>
            <p:nvPr/>
          </p:nvCxnSpPr>
          <p:spPr>
            <a:xfrm>
              <a:off x="5939405" y="3227664"/>
              <a:ext cx="0" cy="1353068"/>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grpSp>
      <p:sp>
        <p:nvSpPr>
          <p:cNvPr id="7" name="슬라이드 번호 개체 틀 6">
            <a:extLst>
              <a:ext uri="{FF2B5EF4-FFF2-40B4-BE49-F238E27FC236}">
                <a16:creationId xmlns:a16="http://schemas.microsoft.com/office/drawing/2014/main" id="{3BA0B250-9726-4D97-9C85-8EE5F67421E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44</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698592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제품공정흐름관리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제품조회와 공정흐름 조회</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4BC24EC9-021B-4E1A-BA1D-A6AFF648EEDC}"/>
              </a:ext>
            </a:extLst>
          </p:cNvPr>
          <p:cNvGrpSpPr/>
          <p:nvPr/>
        </p:nvGrpSpPr>
        <p:grpSpPr>
          <a:xfrm>
            <a:off x="237321" y="1371914"/>
            <a:ext cx="11723778" cy="4795807"/>
            <a:chOff x="237321" y="1371914"/>
            <a:chExt cx="11723778" cy="4795807"/>
          </a:xfrm>
        </p:grpSpPr>
        <p:pic>
          <p:nvPicPr>
            <p:cNvPr id="6" name="그림 5">
              <a:extLst>
                <a:ext uri="{FF2B5EF4-FFF2-40B4-BE49-F238E27FC236}">
                  <a16:creationId xmlns:a16="http://schemas.microsoft.com/office/drawing/2014/main" id="{94683AFA-FB78-4759-963A-D6E9DE7DA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21" y="1371914"/>
              <a:ext cx="11723778" cy="4795807"/>
            </a:xfrm>
            <a:prstGeom prst="rect">
              <a:avLst/>
            </a:prstGeom>
          </p:spPr>
        </p:pic>
        <p:sp>
          <p:nvSpPr>
            <p:cNvPr id="9" name="TextBox 8">
              <a:extLst>
                <a:ext uri="{FF2B5EF4-FFF2-40B4-BE49-F238E27FC236}">
                  <a16:creationId xmlns:a16="http://schemas.microsoft.com/office/drawing/2014/main" id="{7117E1F1-569F-4C09-9082-1C0EF18E183E}"/>
                </a:ext>
              </a:extLst>
            </p:cNvPr>
            <p:cNvSpPr txBox="1"/>
            <p:nvPr/>
          </p:nvSpPr>
          <p:spPr>
            <a:xfrm>
              <a:off x="5775079" y="3482988"/>
              <a:ext cx="4258235"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제품목록에서 제품을 선택하면 오른쪽에 상세정보와 해당제품의 공정흐름이 뜬다</a:t>
              </a:r>
            </a:p>
          </p:txBody>
        </p:sp>
        <p:cxnSp>
          <p:nvCxnSpPr>
            <p:cNvPr id="11" name="직선 화살표 연결선 10">
              <a:extLst>
                <a:ext uri="{FF2B5EF4-FFF2-40B4-BE49-F238E27FC236}">
                  <a16:creationId xmlns:a16="http://schemas.microsoft.com/office/drawing/2014/main" id="{B68D9F6B-B04F-491C-A64D-5947903AED31}"/>
                </a:ext>
              </a:extLst>
            </p:cNvPr>
            <p:cNvCxnSpPr/>
            <p:nvPr/>
          </p:nvCxnSpPr>
          <p:spPr>
            <a:xfrm>
              <a:off x="4580389" y="3800213"/>
              <a:ext cx="1015068" cy="0"/>
            </a:xfrm>
            <a:prstGeom prst="straightConnector1">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grpSp>
      <p:sp>
        <p:nvSpPr>
          <p:cNvPr id="7" name="슬라이드 번호 개체 틀 6">
            <a:extLst>
              <a:ext uri="{FF2B5EF4-FFF2-40B4-BE49-F238E27FC236}">
                <a16:creationId xmlns:a16="http://schemas.microsoft.com/office/drawing/2014/main" id="{49CEBEFC-1BD6-40BB-B5CC-989197E74C31}"/>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45</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680697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제품공정흐름관리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제품검색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C8DC71EE-B0F4-46C9-85E8-483C585F654C}"/>
              </a:ext>
            </a:extLst>
          </p:cNvPr>
          <p:cNvGrpSpPr/>
          <p:nvPr/>
        </p:nvGrpSpPr>
        <p:grpSpPr>
          <a:xfrm>
            <a:off x="426797" y="1873439"/>
            <a:ext cx="11275845" cy="4426703"/>
            <a:chOff x="426797" y="1873439"/>
            <a:chExt cx="11275845" cy="4426703"/>
          </a:xfrm>
        </p:grpSpPr>
        <p:pic>
          <p:nvPicPr>
            <p:cNvPr id="6" name="그림 5">
              <a:extLst>
                <a:ext uri="{FF2B5EF4-FFF2-40B4-BE49-F238E27FC236}">
                  <a16:creationId xmlns:a16="http://schemas.microsoft.com/office/drawing/2014/main" id="{CA448060-5E7D-4F16-AB7C-0A30B9091030}"/>
                </a:ext>
              </a:extLst>
            </p:cNvPr>
            <p:cNvPicPr>
              <a:picLocks noChangeAspect="1"/>
            </p:cNvPicPr>
            <p:nvPr/>
          </p:nvPicPr>
          <p:blipFill>
            <a:blip r:embed="rId3"/>
            <a:stretch>
              <a:fillRect/>
            </a:stretch>
          </p:blipFill>
          <p:spPr>
            <a:xfrm>
              <a:off x="426797" y="2153105"/>
              <a:ext cx="5425473" cy="2286449"/>
            </a:xfrm>
            <a:prstGeom prst="rect">
              <a:avLst/>
            </a:prstGeom>
          </p:spPr>
        </p:pic>
        <p:pic>
          <p:nvPicPr>
            <p:cNvPr id="9" name="그림 8">
              <a:extLst>
                <a:ext uri="{FF2B5EF4-FFF2-40B4-BE49-F238E27FC236}">
                  <a16:creationId xmlns:a16="http://schemas.microsoft.com/office/drawing/2014/main" id="{E5510E52-FE73-4D3F-BCE8-55CA9303E3C4}"/>
                </a:ext>
              </a:extLst>
            </p:cNvPr>
            <p:cNvPicPr>
              <a:picLocks noChangeAspect="1"/>
            </p:cNvPicPr>
            <p:nvPr/>
          </p:nvPicPr>
          <p:blipFill>
            <a:blip r:embed="rId4"/>
            <a:stretch>
              <a:fillRect/>
            </a:stretch>
          </p:blipFill>
          <p:spPr>
            <a:xfrm>
              <a:off x="6217209" y="2147388"/>
              <a:ext cx="5485433" cy="2317332"/>
            </a:xfrm>
            <a:prstGeom prst="rect">
              <a:avLst/>
            </a:prstGeom>
          </p:spPr>
        </p:pic>
        <p:sp>
          <p:nvSpPr>
            <p:cNvPr id="16" name="TextBox 15">
              <a:extLst>
                <a:ext uri="{FF2B5EF4-FFF2-40B4-BE49-F238E27FC236}">
                  <a16:creationId xmlns:a16="http://schemas.microsoft.com/office/drawing/2014/main" id="{7FEE7380-F4A9-4E84-AFF8-809F5442333A}"/>
                </a:ext>
              </a:extLst>
            </p:cNvPr>
            <p:cNvSpPr txBox="1"/>
            <p:nvPr/>
          </p:nvSpPr>
          <p:spPr>
            <a:xfrm>
              <a:off x="1628939" y="1932162"/>
              <a:ext cx="2589258"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제품코드 칸에 값을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입력하고 엔터를 쳤을때</a:t>
              </a:r>
              <a:endParaRPr lang="en-US" altLang="ko-KR" sz="2000" dirty="0">
                <a:solidFill>
                  <a:srgbClr val="F3797E"/>
                </a:solidFill>
                <a:latin typeface="ONE 모바일POP" panose="00000500000000000000" pitchFamily="2" charset="-127"/>
                <a:ea typeface="ONE 모바일POP" panose="00000500000000000000" pitchFamily="2" charset="-127"/>
              </a:endParaRPr>
            </a:p>
          </p:txBody>
        </p:sp>
        <p:sp>
          <p:nvSpPr>
            <p:cNvPr id="17" name="TextBox 16">
              <a:extLst>
                <a:ext uri="{FF2B5EF4-FFF2-40B4-BE49-F238E27FC236}">
                  <a16:creationId xmlns:a16="http://schemas.microsoft.com/office/drawing/2014/main" id="{87AB318C-90F4-4F32-9287-0C486BC06203}"/>
                </a:ext>
              </a:extLst>
            </p:cNvPr>
            <p:cNvSpPr txBox="1"/>
            <p:nvPr/>
          </p:nvSpPr>
          <p:spPr>
            <a:xfrm>
              <a:off x="7364510" y="1873439"/>
              <a:ext cx="3282327"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이미 등록된 제품이면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기존 제품상세정보를 보여준다</a:t>
              </a:r>
              <a:endParaRPr lang="en-US" altLang="ko-KR" sz="2000" dirty="0">
                <a:solidFill>
                  <a:srgbClr val="F3797E"/>
                </a:solidFill>
                <a:latin typeface="ONE 모바일POP" panose="00000500000000000000" pitchFamily="2" charset="-127"/>
                <a:ea typeface="ONE 모바일POP" panose="00000500000000000000" pitchFamily="2" charset="-127"/>
              </a:endParaRPr>
            </a:p>
          </p:txBody>
        </p:sp>
        <p:sp>
          <p:nvSpPr>
            <p:cNvPr id="20" name="TextBox 19">
              <a:extLst>
                <a:ext uri="{FF2B5EF4-FFF2-40B4-BE49-F238E27FC236}">
                  <a16:creationId xmlns:a16="http://schemas.microsoft.com/office/drawing/2014/main" id="{E23FA207-D210-4FD8-BDD4-D3A0504216DF}"/>
                </a:ext>
              </a:extLst>
            </p:cNvPr>
            <p:cNvSpPr txBox="1"/>
            <p:nvPr/>
          </p:nvSpPr>
          <p:spPr>
            <a:xfrm>
              <a:off x="6968571" y="5143804"/>
              <a:ext cx="2703936" cy="1015663"/>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등록되지 않은 제품이면</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등록가능한 제품코드라는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알림을 띄워준다</a:t>
              </a:r>
            </a:p>
          </p:txBody>
        </p:sp>
        <p:pic>
          <p:nvPicPr>
            <p:cNvPr id="14" name="그림 13">
              <a:extLst>
                <a:ext uri="{FF2B5EF4-FFF2-40B4-BE49-F238E27FC236}">
                  <a16:creationId xmlns:a16="http://schemas.microsoft.com/office/drawing/2014/main" id="{466E9E19-5017-45D3-BA35-040A03CAE949}"/>
                </a:ext>
              </a:extLst>
            </p:cNvPr>
            <p:cNvPicPr>
              <a:picLocks noChangeAspect="1"/>
            </p:cNvPicPr>
            <p:nvPr/>
          </p:nvPicPr>
          <p:blipFill>
            <a:blip r:embed="rId5"/>
            <a:stretch>
              <a:fillRect/>
            </a:stretch>
          </p:blipFill>
          <p:spPr>
            <a:xfrm>
              <a:off x="2136598" y="5003130"/>
              <a:ext cx="4503291" cy="1297012"/>
            </a:xfrm>
            <a:prstGeom prst="rect">
              <a:avLst/>
            </a:prstGeom>
            <a:ln>
              <a:noFill/>
            </a:ln>
            <a:effectLst>
              <a:outerShdw blurRad="292100" dist="139700" dir="2700000" algn="tl" rotWithShape="0">
                <a:srgbClr val="333333">
                  <a:alpha val="65000"/>
                </a:srgbClr>
              </a:outerShdw>
            </a:effectLst>
          </p:spPr>
        </p:pic>
        <p:cxnSp>
          <p:nvCxnSpPr>
            <p:cNvPr id="19" name="직선 화살표 연결선 18">
              <a:extLst>
                <a:ext uri="{FF2B5EF4-FFF2-40B4-BE49-F238E27FC236}">
                  <a16:creationId xmlns:a16="http://schemas.microsoft.com/office/drawing/2014/main" id="{FF34033E-CC34-41C1-8D53-59BC0863CFEB}"/>
                </a:ext>
              </a:extLst>
            </p:cNvPr>
            <p:cNvCxnSpPr/>
            <p:nvPr/>
          </p:nvCxnSpPr>
          <p:spPr>
            <a:xfrm>
              <a:off x="5612235" y="3556932"/>
              <a:ext cx="947956" cy="0"/>
            </a:xfrm>
            <a:prstGeom prst="straightConnector1">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grpSp>
      <p:sp>
        <p:nvSpPr>
          <p:cNvPr id="7" name="슬라이드 번호 개체 틀 6">
            <a:extLst>
              <a:ext uri="{FF2B5EF4-FFF2-40B4-BE49-F238E27FC236}">
                <a16:creationId xmlns:a16="http://schemas.microsoft.com/office/drawing/2014/main" id="{A5BAF393-4ED3-4A94-BA5F-14D4354AA125}"/>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46</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519063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제품공정흐름관리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제품 추가</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삭제</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수정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F1B8DA8A-0990-41D4-8A3B-2730CE0C6D61}"/>
              </a:ext>
            </a:extLst>
          </p:cNvPr>
          <p:cNvGrpSpPr/>
          <p:nvPr/>
        </p:nvGrpSpPr>
        <p:grpSpPr>
          <a:xfrm>
            <a:off x="331694" y="1365635"/>
            <a:ext cx="11508513" cy="4712434"/>
            <a:chOff x="331694" y="1365635"/>
            <a:chExt cx="11508513" cy="4712434"/>
          </a:xfrm>
        </p:grpSpPr>
        <p:pic>
          <p:nvPicPr>
            <p:cNvPr id="6" name="그림 5">
              <a:extLst>
                <a:ext uri="{FF2B5EF4-FFF2-40B4-BE49-F238E27FC236}">
                  <a16:creationId xmlns:a16="http://schemas.microsoft.com/office/drawing/2014/main" id="{75A5B9C0-8A00-4F64-BD0F-13FDDE25C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94" y="1370320"/>
              <a:ext cx="11508513" cy="4707749"/>
            </a:xfrm>
            <a:prstGeom prst="rect">
              <a:avLst/>
            </a:prstGeom>
          </p:spPr>
        </p:pic>
        <p:sp>
          <p:nvSpPr>
            <p:cNvPr id="13" name="TextBox 12">
              <a:extLst>
                <a:ext uri="{FF2B5EF4-FFF2-40B4-BE49-F238E27FC236}">
                  <a16:creationId xmlns:a16="http://schemas.microsoft.com/office/drawing/2014/main" id="{E1388899-59C1-4B26-885B-CF1BC76C04EA}"/>
                </a:ext>
              </a:extLst>
            </p:cNvPr>
            <p:cNvSpPr txBox="1"/>
            <p:nvPr/>
          </p:nvSpPr>
          <p:spPr>
            <a:xfrm>
              <a:off x="7180729" y="1365635"/>
              <a:ext cx="2438400" cy="707886"/>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제품코드를 추가</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수정</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삭제할 수 있다</a:t>
              </a:r>
            </a:p>
          </p:txBody>
        </p:sp>
      </p:grpSp>
      <p:sp>
        <p:nvSpPr>
          <p:cNvPr id="7" name="슬라이드 번호 개체 틀 6">
            <a:extLst>
              <a:ext uri="{FF2B5EF4-FFF2-40B4-BE49-F238E27FC236}">
                <a16:creationId xmlns:a16="http://schemas.microsoft.com/office/drawing/2014/main" id="{892D33A3-032E-4106-9C98-3BFA95CFD16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47</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666864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06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화면구현 </a:t>
            </a: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생산관리</a:t>
            </a:r>
            <a:endPar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BB02020E-9D7B-4A13-BA59-CD663D71A74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48</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584925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770" y="199390"/>
              <a:ext cx="11807825" cy="6477000"/>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525" y="277495"/>
              <a:ext cx="11664950" cy="787400"/>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주문서조회</a:t>
              </a: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a:extLst>
                  <a:ext uri="{FF2B5EF4-FFF2-40B4-BE49-F238E27FC236}">
                    <a16:creationId xmlns:a16="http://schemas.microsoft.com/office/drawing/2014/main" id="{AD480CD5-B0BF-4BA0-BE91-08166EB91F4A}"/>
                  </a:ext>
                </a:extLst>
              </p:cNvPr>
              <p:cNvSpPr/>
              <p:nvPr/>
            </p:nvSpPr>
            <p:spPr>
              <a:xfrm>
                <a:off x="542925" y="430530"/>
                <a:ext cx="476250" cy="476250"/>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612775" y="500380"/>
                <a:ext cx="336550" cy="336550"/>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18" descr="/temp/fImage48980723362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527050" y="1349375"/>
            <a:ext cx="11101705" cy="4980940"/>
          </a:xfrm>
          <a:prstGeom prst="rect">
            <a:avLst/>
          </a:prstGeom>
          <a:noFill/>
        </p:spPr>
      </p:pic>
      <p:sp>
        <p:nvSpPr>
          <p:cNvPr id="31" name="텍스트 상자 19"/>
          <p:cNvSpPr txBox="1">
            <a:spLocks/>
          </p:cNvSpPr>
          <p:nvPr/>
        </p:nvSpPr>
        <p:spPr>
          <a:xfrm>
            <a:off x="5735190" y="1749383"/>
            <a:ext cx="4240405" cy="709168"/>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검색 조건을 선택한 뒤 조회버튼을 누르면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해당조건에 맞는 데이터가 조회된다</a:t>
            </a:r>
          </a:p>
        </p:txBody>
      </p:sp>
      <p:sp>
        <p:nvSpPr>
          <p:cNvPr id="4" name="슬라이드 번호 개체 틀 3">
            <a:extLst>
              <a:ext uri="{FF2B5EF4-FFF2-40B4-BE49-F238E27FC236}">
                <a16:creationId xmlns:a16="http://schemas.microsoft.com/office/drawing/2014/main" id="{2694D6EE-C582-4E9C-8043-594F052A67CD}"/>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49</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27750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01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프로젝트 개요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개발동기</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sp>
        <p:nvSpPr>
          <p:cNvPr id="33" name="모서리가 둥근 직사각형 50">
            <a:extLst>
              <a:ext uri="{FF2B5EF4-FFF2-40B4-BE49-F238E27FC236}">
                <a16:creationId xmlns:a16="http://schemas.microsoft.com/office/drawing/2014/main" id="{DE0366AC-6ABF-4962-B98B-48AC5D34061B}"/>
              </a:ext>
            </a:extLst>
          </p:cNvPr>
          <p:cNvSpPr/>
          <p:nvPr/>
        </p:nvSpPr>
        <p:spPr>
          <a:xfrm>
            <a:off x="2273875" y="5592297"/>
            <a:ext cx="7635719" cy="484039"/>
          </a:xfrm>
          <a:prstGeom prst="roundRect">
            <a:avLst>
              <a:gd name="adj" fmla="val 5000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dirty="0">
                <a:solidFill>
                  <a:srgbClr val="53585B"/>
                </a:solidFill>
                <a:latin typeface="ONE 모바일POP" panose="00000500000000000000" pitchFamily="2" charset="-127"/>
                <a:ea typeface="ONE 모바일POP" panose="00000500000000000000" pitchFamily="2" charset="-127"/>
              </a:rPr>
              <a:t>3.</a:t>
            </a:r>
            <a:r>
              <a:rPr lang="ko-KR" altLang="en-US" dirty="0">
                <a:solidFill>
                  <a:srgbClr val="53585B"/>
                </a:solidFill>
                <a:latin typeface="ONE 모바일POP" panose="00000500000000000000" pitchFamily="2" charset="-127"/>
                <a:ea typeface="ONE 모바일POP" panose="00000500000000000000" pitchFamily="2" charset="-127"/>
              </a:rPr>
              <a:t> 생산활동 최적화를 위한 제어 및 제반활동 지원 통해 공정의 효율성 증대</a:t>
            </a:r>
            <a:endParaRPr lang="en-US" altLang="ko-KR" dirty="0">
              <a:solidFill>
                <a:srgbClr val="53585B"/>
              </a:solidFill>
              <a:latin typeface="ONE 모바일POP" panose="00000500000000000000" pitchFamily="2" charset="-127"/>
              <a:ea typeface="ONE 모바일POP" panose="00000500000000000000" pitchFamily="2" charset="-127"/>
            </a:endParaRPr>
          </a:p>
        </p:txBody>
      </p:sp>
      <p:sp>
        <p:nvSpPr>
          <p:cNvPr id="34" name="모서리가 둥근 직사각형 50">
            <a:extLst>
              <a:ext uri="{FF2B5EF4-FFF2-40B4-BE49-F238E27FC236}">
                <a16:creationId xmlns:a16="http://schemas.microsoft.com/office/drawing/2014/main" id="{ADFAEE9A-22A5-4048-BB2E-B620FD625CFB}"/>
              </a:ext>
            </a:extLst>
          </p:cNvPr>
          <p:cNvSpPr/>
          <p:nvPr/>
        </p:nvSpPr>
        <p:spPr>
          <a:xfrm>
            <a:off x="2295232" y="4172883"/>
            <a:ext cx="7635719" cy="484039"/>
          </a:xfrm>
          <a:prstGeom prst="roundRect">
            <a:avLst>
              <a:gd name="adj" fmla="val 5000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dirty="0">
                <a:solidFill>
                  <a:srgbClr val="53585B"/>
                </a:solidFill>
                <a:latin typeface="ONE 모바일POP" panose="00000500000000000000" pitchFamily="2" charset="-127"/>
                <a:ea typeface="ONE 모바일POP" panose="00000500000000000000" pitchFamily="2" charset="-127"/>
              </a:rPr>
              <a:t>1.</a:t>
            </a:r>
            <a:r>
              <a:rPr lang="ko-KR" altLang="en-US" dirty="0">
                <a:solidFill>
                  <a:srgbClr val="53585B"/>
                </a:solidFill>
                <a:latin typeface="ONE 모바일POP" panose="00000500000000000000" pitchFamily="2" charset="-127"/>
                <a:ea typeface="ONE 모바일POP" panose="00000500000000000000" pitchFamily="2" charset="-127"/>
              </a:rPr>
              <a:t> 제조활동을 실시간 모니터링하고 동기화</a:t>
            </a:r>
            <a:endParaRPr lang="en-US" altLang="ko-KR" dirty="0">
              <a:solidFill>
                <a:srgbClr val="53585B"/>
              </a:solidFill>
              <a:latin typeface="ONE 모바일POP" panose="00000500000000000000" pitchFamily="2" charset="-127"/>
              <a:ea typeface="ONE 모바일POP" panose="00000500000000000000" pitchFamily="2" charset="-127"/>
            </a:endParaRPr>
          </a:p>
        </p:txBody>
      </p:sp>
      <p:sp>
        <p:nvSpPr>
          <p:cNvPr id="36" name="모서리가 둥근 직사각형 50">
            <a:extLst>
              <a:ext uri="{FF2B5EF4-FFF2-40B4-BE49-F238E27FC236}">
                <a16:creationId xmlns:a16="http://schemas.microsoft.com/office/drawing/2014/main" id="{395DD273-AA65-4633-9FBE-50E263C0037C}"/>
              </a:ext>
            </a:extLst>
          </p:cNvPr>
          <p:cNvSpPr/>
          <p:nvPr/>
        </p:nvSpPr>
        <p:spPr>
          <a:xfrm>
            <a:off x="2295232" y="4882590"/>
            <a:ext cx="7635719" cy="484039"/>
          </a:xfrm>
          <a:prstGeom prst="roundRect">
            <a:avLst>
              <a:gd name="adj" fmla="val 5000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dirty="0">
                <a:solidFill>
                  <a:srgbClr val="53585B"/>
                </a:solidFill>
                <a:latin typeface="ONE 모바일POP" panose="00000500000000000000" pitchFamily="2" charset="-127"/>
                <a:ea typeface="ONE 모바일POP" panose="00000500000000000000" pitchFamily="2" charset="-127"/>
              </a:rPr>
              <a:t>2.</a:t>
            </a:r>
            <a:r>
              <a:rPr lang="ko-KR" altLang="en-US" dirty="0">
                <a:solidFill>
                  <a:srgbClr val="53585B"/>
                </a:solidFill>
                <a:latin typeface="ONE 모바일POP" panose="00000500000000000000" pitchFamily="2" charset="-127"/>
                <a:ea typeface="ONE 모바일POP" panose="00000500000000000000" pitchFamily="2" charset="-127"/>
              </a:rPr>
              <a:t> 물류 및 작업내역 추적관리</a:t>
            </a:r>
            <a:r>
              <a:rPr lang="en-US" altLang="ko-KR" dirty="0">
                <a:solidFill>
                  <a:srgbClr val="53585B"/>
                </a:solidFill>
                <a:latin typeface="ONE 모바일POP" panose="00000500000000000000" pitchFamily="2" charset="-127"/>
                <a:ea typeface="ONE 모바일POP" panose="00000500000000000000" pitchFamily="2" charset="-127"/>
              </a:rPr>
              <a:t>, </a:t>
            </a:r>
            <a:r>
              <a:rPr lang="ko-KR" altLang="en-US" dirty="0">
                <a:solidFill>
                  <a:srgbClr val="53585B"/>
                </a:solidFill>
                <a:latin typeface="ONE 모바일POP" panose="00000500000000000000" pitchFamily="2" charset="-127"/>
                <a:ea typeface="ONE 모바일POP" panose="00000500000000000000" pitchFamily="2" charset="-127"/>
              </a:rPr>
              <a:t>상태파악</a:t>
            </a:r>
            <a:r>
              <a:rPr lang="en-US" altLang="ko-KR" dirty="0">
                <a:solidFill>
                  <a:srgbClr val="53585B"/>
                </a:solidFill>
                <a:latin typeface="ONE 모바일POP" panose="00000500000000000000" pitchFamily="2" charset="-127"/>
                <a:ea typeface="ONE 모바일POP" panose="00000500000000000000" pitchFamily="2" charset="-127"/>
              </a:rPr>
              <a:t>, </a:t>
            </a:r>
            <a:r>
              <a:rPr lang="ko-KR" altLang="en-US" dirty="0">
                <a:solidFill>
                  <a:srgbClr val="53585B"/>
                </a:solidFill>
                <a:latin typeface="ONE 모바일POP" panose="00000500000000000000" pitchFamily="2" charset="-127"/>
                <a:ea typeface="ONE 모바일POP" panose="00000500000000000000" pitchFamily="2" charset="-127"/>
              </a:rPr>
              <a:t>불량 관리</a:t>
            </a:r>
            <a:endParaRPr lang="en-US" altLang="ko-KR" dirty="0">
              <a:solidFill>
                <a:srgbClr val="53585B"/>
              </a:solidFill>
              <a:latin typeface="ONE 모바일POP" panose="00000500000000000000" pitchFamily="2" charset="-127"/>
              <a:ea typeface="ONE 모바일POP" panose="00000500000000000000" pitchFamily="2" charset="-127"/>
            </a:endParaRPr>
          </a:p>
        </p:txBody>
      </p:sp>
      <p:pic>
        <p:nvPicPr>
          <p:cNvPr id="6" name="그림 5">
            <a:extLst>
              <a:ext uri="{FF2B5EF4-FFF2-40B4-BE49-F238E27FC236}">
                <a16:creationId xmlns:a16="http://schemas.microsoft.com/office/drawing/2014/main" id="{29E922C8-B4EE-466B-9E26-F7F9E45B98AE}"/>
              </a:ext>
            </a:extLst>
          </p:cNvPr>
          <p:cNvPicPr>
            <a:picLocks noChangeAspect="1"/>
          </p:cNvPicPr>
          <p:nvPr/>
        </p:nvPicPr>
        <p:blipFill>
          <a:blip r:embed="rId4"/>
          <a:stretch>
            <a:fillRect/>
          </a:stretch>
        </p:blipFill>
        <p:spPr>
          <a:xfrm>
            <a:off x="3286124" y="1249111"/>
            <a:ext cx="5619750" cy="2724150"/>
          </a:xfrm>
          <a:prstGeom prst="rect">
            <a:avLst/>
          </a:prstGeom>
        </p:spPr>
      </p:pic>
      <p:sp>
        <p:nvSpPr>
          <p:cNvPr id="4" name="슬라이드 번호 개체 틀 3">
            <a:extLst>
              <a:ext uri="{FF2B5EF4-FFF2-40B4-BE49-F238E27FC236}">
                <a16:creationId xmlns:a16="http://schemas.microsoft.com/office/drawing/2014/main" id="{42F6C76F-F1A2-491F-9E3E-2090217D69D6}"/>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454784059"/>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770" y="199390"/>
              <a:ext cx="11807825" cy="6477000"/>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525" y="277495"/>
              <a:ext cx="11664950" cy="787400"/>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dirty="0">
                  <a:solidFill>
                    <a:schemeClr val="tx1">
                      <a:lumMod val="65000"/>
                      <a:lumOff val="35000"/>
                    </a:schemeClr>
                  </a:solidFill>
                  <a:latin typeface="ONE 모바일POP" panose="00000500000000000000" pitchFamily="2" charset="-127"/>
                  <a:ea typeface="ONE 모바일POP" panose="00000500000000000000" pitchFamily="2" charset="-127"/>
                </a:rPr>
                <a:t>생산계획관리 </a:t>
              </a:r>
              <a:r>
                <a:rPr lang="en-US" altLang="ko-KR" sz="3200" dirty="0">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3200" dirty="0">
                  <a:solidFill>
                    <a:schemeClr val="tx1">
                      <a:lumMod val="65000"/>
                      <a:lumOff val="35000"/>
                    </a:schemeClr>
                  </a:solidFill>
                  <a:latin typeface="ONE 모바일POP" panose="00000500000000000000" pitchFamily="2" charset="-127"/>
                  <a:ea typeface="ONE 모바일POP" panose="00000500000000000000" pitchFamily="2" charset="-127"/>
                </a:rPr>
                <a:t>생산계획 추가</a:t>
              </a: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a:extLst>
                  <a:ext uri="{FF2B5EF4-FFF2-40B4-BE49-F238E27FC236}">
                    <a16:creationId xmlns:a16="http://schemas.microsoft.com/office/drawing/2014/main" id="{AD480CD5-B0BF-4BA0-BE91-08166EB91F4A}"/>
                  </a:ext>
                </a:extLst>
              </p:cNvPr>
              <p:cNvSpPr/>
              <p:nvPr/>
            </p:nvSpPr>
            <p:spPr>
              <a:xfrm>
                <a:off x="542925" y="430530"/>
                <a:ext cx="476250" cy="476250"/>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612775" y="500380"/>
                <a:ext cx="336550" cy="336550"/>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2" descr="/temp/fImage292386672966.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04968" y="1099820"/>
            <a:ext cx="9376410" cy="5480685"/>
          </a:xfrm>
          <a:prstGeom prst="rect">
            <a:avLst/>
          </a:prstGeom>
          <a:noFill/>
        </p:spPr>
      </p:pic>
      <p:cxnSp>
        <p:nvCxnSpPr>
          <p:cNvPr id="31" name="도형 3"/>
          <p:cNvCxnSpPr/>
          <p:nvPr/>
        </p:nvCxnSpPr>
        <p:spPr>
          <a:xfrm flipV="1">
            <a:off x="-341630" y="5009515"/>
            <a:ext cx="19050" cy="19050"/>
          </a:xfrm>
          <a:prstGeom prst="straightConnector1">
            <a:avLst/>
          </a:prstGeom>
          <a:ln w="6350" cap="flat" cmpd="sng">
            <a:prst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E98C017F-C6CB-4670-BA59-5746FDF0517A}"/>
              </a:ext>
            </a:extLst>
          </p:cNvPr>
          <p:cNvSpPr/>
          <p:nvPr/>
        </p:nvSpPr>
        <p:spPr>
          <a:xfrm>
            <a:off x="6331748" y="1396107"/>
            <a:ext cx="2810312" cy="396689"/>
          </a:xfrm>
          <a:prstGeom prst="rect">
            <a:avLst/>
          </a:prstGeom>
          <a:noFill/>
          <a:ln w="38100"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89137CA-F465-4B97-BC81-812A7B412AB8}"/>
              </a:ext>
            </a:extLst>
          </p:cNvPr>
          <p:cNvSpPr txBox="1"/>
          <p:nvPr/>
        </p:nvSpPr>
        <p:spPr>
          <a:xfrm>
            <a:off x="9682767" y="2688179"/>
            <a:ext cx="2218217" cy="3970318"/>
          </a:xfrm>
          <a:prstGeom prst="rect">
            <a:avLst/>
          </a:prstGeom>
          <a:solidFill>
            <a:schemeClr val="bg1"/>
          </a:solidFill>
        </p:spPr>
        <p:txBody>
          <a:bodyPr wrap="square" rtlCol="0">
            <a:spAutoFit/>
          </a:bodyPr>
          <a:lstStyle/>
          <a:p>
            <a:r>
              <a:rPr lang="en-US" altLang="ko-KR" dirty="0">
                <a:solidFill>
                  <a:srgbClr val="F3797E"/>
                </a:solidFill>
                <a:latin typeface="ONE 모바일POP" panose="00000500000000000000" pitchFamily="2" charset="-127"/>
                <a:ea typeface="ONE 모바일POP" panose="00000500000000000000" pitchFamily="2" charset="-127"/>
              </a:rPr>
              <a:t>1. </a:t>
            </a:r>
            <a:r>
              <a:rPr lang="ko-KR" altLang="en-US" dirty="0">
                <a:solidFill>
                  <a:srgbClr val="F3797E"/>
                </a:solidFill>
                <a:latin typeface="ONE 모바일POP" panose="00000500000000000000" pitchFamily="2" charset="-127"/>
                <a:ea typeface="ONE 모바일POP" panose="00000500000000000000" pitchFamily="2" charset="-127"/>
              </a:rPr>
              <a:t>계획추가 </a:t>
            </a:r>
            <a:endParaRPr lang="en-US" altLang="ko-KR" dirty="0">
              <a:solidFill>
                <a:srgbClr val="F3797E"/>
              </a:solidFill>
              <a:latin typeface="ONE 모바일POP" panose="00000500000000000000" pitchFamily="2" charset="-127"/>
              <a:ea typeface="ONE 모바일POP" panose="00000500000000000000" pitchFamily="2" charset="-127"/>
            </a:endParaRPr>
          </a:p>
          <a:p>
            <a:r>
              <a:rPr lang="en-US" altLang="ko-KR" dirty="0">
                <a:latin typeface="ONE 모바일POP" panose="00000500000000000000" pitchFamily="2" charset="-127"/>
                <a:ea typeface="ONE 모바일POP" panose="00000500000000000000" pitchFamily="2" charset="-127"/>
              </a:rPr>
              <a:t>: </a:t>
            </a:r>
            <a:r>
              <a:rPr lang="ko-KR" altLang="en-US" dirty="0">
                <a:latin typeface="ONE 모바일POP" panose="00000500000000000000" pitchFamily="2" charset="-127"/>
                <a:ea typeface="ONE 모바일POP" panose="00000500000000000000" pitchFamily="2" charset="-127"/>
              </a:rPr>
              <a:t>그리드에 새로운</a:t>
            </a:r>
            <a:endParaRPr lang="en-US" altLang="ko-KR" dirty="0">
              <a:latin typeface="ONE 모바일POP" panose="00000500000000000000" pitchFamily="2" charset="-127"/>
              <a:ea typeface="ONE 모바일POP" panose="00000500000000000000" pitchFamily="2" charset="-127"/>
            </a:endParaRPr>
          </a:p>
          <a:p>
            <a:r>
              <a:rPr lang="ko-KR" altLang="en-US" dirty="0">
                <a:latin typeface="ONE 모바일POP" panose="00000500000000000000" pitchFamily="2" charset="-127"/>
                <a:ea typeface="ONE 모바일POP" panose="00000500000000000000" pitchFamily="2" charset="-127"/>
              </a:rPr>
              <a:t>계획을 바로 추가</a:t>
            </a:r>
            <a:endParaRPr lang="en-US" altLang="ko-KR" dirty="0">
              <a:latin typeface="ONE 모바일POP" panose="00000500000000000000" pitchFamily="2" charset="-127"/>
              <a:ea typeface="ONE 모바일POP" panose="00000500000000000000" pitchFamily="2" charset="-127"/>
            </a:endParaRPr>
          </a:p>
          <a:p>
            <a:endParaRPr lang="en-US" altLang="ko-KR" dirty="0">
              <a:solidFill>
                <a:srgbClr val="F3797E"/>
              </a:solidFill>
              <a:latin typeface="ONE 모바일POP" panose="00000500000000000000" pitchFamily="2" charset="-127"/>
              <a:ea typeface="ONE 모바일POP" panose="00000500000000000000" pitchFamily="2" charset="-127"/>
            </a:endParaRPr>
          </a:p>
          <a:p>
            <a:r>
              <a:rPr lang="en-US" altLang="ko-KR" dirty="0">
                <a:solidFill>
                  <a:srgbClr val="F3797E"/>
                </a:solidFill>
                <a:latin typeface="ONE 모바일POP" panose="00000500000000000000" pitchFamily="2" charset="-127"/>
                <a:ea typeface="ONE 모바일POP" panose="00000500000000000000" pitchFamily="2" charset="-127"/>
              </a:rPr>
              <a:t>2. </a:t>
            </a:r>
            <a:r>
              <a:rPr lang="ko-KR" altLang="en-US" dirty="0">
                <a:solidFill>
                  <a:srgbClr val="F3797E"/>
                </a:solidFill>
                <a:latin typeface="ONE 모바일POP" panose="00000500000000000000" pitchFamily="2" charset="-127"/>
                <a:ea typeface="ONE 모바일POP" panose="00000500000000000000" pitchFamily="2" charset="-127"/>
              </a:rPr>
              <a:t>주문서조회 </a:t>
            </a:r>
            <a:endParaRPr lang="en-US" altLang="ko-KR" dirty="0">
              <a:solidFill>
                <a:srgbClr val="F3797E"/>
              </a:solidFill>
              <a:latin typeface="ONE 모바일POP" panose="00000500000000000000" pitchFamily="2" charset="-127"/>
              <a:ea typeface="ONE 모바일POP" panose="00000500000000000000" pitchFamily="2" charset="-127"/>
            </a:endParaRPr>
          </a:p>
          <a:p>
            <a:r>
              <a:rPr lang="en-US" altLang="ko-KR" dirty="0">
                <a:latin typeface="ONE 모바일POP" panose="00000500000000000000" pitchFamily="2" charset="-127"/>
                <a:ea typeface="ONE 모바일POP" panose="00000500000000000000" pitchFamily="2" charset="-127"/>
              </a:rPr>
              <a:t>: </a:t>
            </a:r>
            <a:r>
              <a:rPr lang="ko-KR" altLang="en-US" dirty="0">
                <a:latin typeface="ONE 모바일POP" panose="00000500000000000000" pitchFamily="2" charset="-127"/>
                <a:ea typeface="ONE 모바일POP" panose="00000500000000000000" pitchFamily="2" charset="-127"/>
              </a:rPr>
              <a:t>주문서를 조회해서</a:t>
            </a:r>
            <a:endParaRPr lang="en-US" altLang="ko-KR" dirty="0">
              <a:latin typeface="ONE 모바일POP" panose="00000500000000000000" pitchFamily="2" charset="-127"/>
              <a:ea typeface="ONE 모바일POP" panose="00000500000000000000" pitchFamily="2" charset="-127"/>
            </a:endParaRPr>
          </a:p>
          <a:p>
            <a:r>
              <a:rPr lang="ko-KR" altLang="en-US" dirty="0">
                <a:latin typeface="ONE 모바일POP" panose="00000500000000000000" pitchFamily="2" charset="-127"/>
                <a:ea typeface="ONE 모바일POP" panose="00000500000000000000" pitchFamily="2" charset="-127"/>
              </a:rPr>
              <a:t>가져온 뒤 새로운 계획으로 추가</a:t>
            </a:r>
            <a:endParaRPr lang="en-US" altLang="ko-KR" dirty="0">
              <a:latin typeface="ONE 모바일POP" panose="00000500000000000000" pitchFamily="2" charset="-127"/>
              <a:ea typeface="ONE 모바일POP" panose="00000500000000000000" pitchFamily="2" charset="-127"/>
            </a:endParaRPr>
          </a:p>
          <a:p>
            <a:endParaRPr lang="en-US" altLang="ko-KR" dirty="0">
              <a:solidFill>
                <a:srgbClr val="F3797E"/>
              </a:solidFill>
              <a:latin typeface="ONE 모바일POP" panose="00000500000000000000" pitchFamily="2" charset="-127"/>
              <a:ea typeface="ONE 모바일POP" panose="00000500000000000000" pitchFamily="2" charset="-127"/>
            </a:endParaRPr>
          </a:p>
          <a:p>
            <a:r>
              <a:rPr lang="en-US" altLang="ko-KR" dirty="0">
                <a:solidFill>
                  <a:srgbClr val="F3797E"/>
                </a:solidFill>
                <a:latin typeface="ONE 모바일POP" panose="00000500000000000000" pitchFamily="2" charset="-127"/>
                <a:ea typeface="ONE 모바일POP" panose="00000500000000000000" pitchFamily="2" charset="-127"/>
              </a:rPr>
              <a:t>3.</a:t>
            </a:r>
            <a:r>
              <a:rPr lang="ko-KR" altLang="en-US" dirty="0">
                <a:solidFill>
                  <a:srgbClr val="F3797E"/>
                </a:solidFill>
                <a:latin typeface="ONE 모바일POP" panose="00000500000000000000" pitchFamily="2" charset="-127"/>
                <a:ea typeface="ONE 모바일POP" panose="00000500000000000000" pitchFamily="2" charset="-127"/>
              </a:rPr>
              <a:t>안전재고생산계획</a:t>
            </a:r>
            <a:endParaRPr lang="en-US" altLang="ko-KR" dirty="0">
              <a:solidFill>
                <a:srgbClr val="F3797E"/>
              </a:solidFill>
              <a:latin typeface="ONE 모바일POP" panose="00000500000000000000" pitchFamily="2" charset="-127"/>
              <a:ea typeface="ONE 모바일POP" panose="00000500000000000000" pitchFamily="2" charset="-127"/>
            </a:endParaRPr>
          </a:p>
          <a:p>
            <a:r>
              <a:rPr lang="en-US" altLang="ko-KR" dirty="0">
                <a:latin typeface="ONE 모바일POP" panose="00000500000000000000" pitchFamily="2" charset="-127"/>
                <a:ea typeface="ONE 모바일POP" panose="00000500000000000000" pitchFamily="2" charset="-127"/>
              </a:rPr>
              <a:t>: </a:t>
            </a:r>
            <a:r>
              <a:rPr lang="ko-KR" altLang="en-US" dirty="0">
                <a:latin typeface="ONE 모바일POP" panose="00000500000000000000" pitchFamily="2" charset="-127"/>
                <a:ea typeface="ONE 모바일POP" panose="00000500000000000000" pitchFamily="2" charset="-127"/>
              </a:rPr>
              <a:t>안전재고보다 부족한</a:t>
            </a:r>
            <a:endParaRPr lang="en-US" altLang="ko-KR" dirty="0">
              <a:latin typeface="ONE 모바일POP" panose="00000500000000000000" pitchFamily="2" charset="-127"/>
              <a:ea typeface="ONE 모바일POP" panose="00000500000000000000" pitchFamily="2" charset="-127"/>
            </a:endParaRPr>
          </a:p>
          <a:p>
            <a:r>
              <a:rPr lang="ko-KR" altLang="en-US" dirty="0">
                <a:latin typeface="ONE 모바일POP" panose="00000500000000000000" pitchFamily="2" charset="-127"/>
                <a:ea typeface="ONE 모바일POP" panose="00000500000000000000" pitchFamily="2" charset="-127"/>
              </a:rPr>
              <a:t>반제품들의 목록을 가져온 뒤 새로운 계획으로 추가 </a:t>
            </a:r>
          </a:p>
        </p:txBody>
      </p:sp>
      <p:cxnSp>
        <p:nvCxnSpPr>
          <p:cNvPr id="39" name="직선 화살표 연결선 38">
            <a:extLst>
              <a:ext uri="{FF2B5EF4-FFF2-40B4-BE49-F238E27FC236}">
                <a16:creationId xmlns:a16="http://schemas.microsoft.com/office/drawing/2014/main" id="{0F6633D5-5CEC-4B99-A0BD-43A1C7C8AB07}"/>
              </a:ext>
            </a:extLst>
          </p:cNvPr>
          <p:cNvCxnSpPr>
            <a:cxnSpLocks/>
          </p:cNvCxnSpPr>
          <p:nvPr/>
        </p:nvCxnSpPr>
        <p:spPr>
          <a:xfrm>
            <a:off x="8426611" y="1774866"/>
            <a:ext cx="0" cy="448381"/>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A7DB1D-CEF4-4C1C-A1B0-A8978AC69445}"/>
              </a:ext>
            </a:extLst>
          </p:cNvPr>
          <p:cNvSpPr txBox="1"/>
          <p:nvPr/>
        </p:nvSpPr>
        <p:spPr>
          <a:xfrm>
            <a:off x="7449670" y="2244333"/>
            <a:ext cx="3935506" cy="461665"/>
          </a:xfrm>
          <a:prstGeom prst="rect">
            <a:avLst/>
          </a:prstGeom>
          <a:noFill/>
        </p:spPr>
        <p:txBody>
          <a:bodyPr wrap="square" rtlCol="0">
            <a:spAutoFit/>
          </a:bodyPr>
          <a:lstStyle/>
          <a:p>
            <a:r>
              <a:rPr lang="ko-KR" altLang="en-US" sz="2400" dirty="0">
                <a:solidFill>
                  <a:srgbClr val="F3797E"/>
                </a:solidFill>
                <a:latin typeface="ONE 모바일POP" panose="00000500000000000000" pitchFamily="2" charset="-127"/>
                <a:ea typeface="ONE 모바일POP" panose="00000500000000000000" pitchFamily="2" charset="-127"/>
              </a:rPr>
              <a:t>생산계획 추가하는 방법 </a:t>
            </a:r>
            <a:r>
              <a:rPr lang="en-US" altLang="ko-KR" sz="2400" dirty="0">
                <a:solidFill>
                  <a:srgbClr val="F3797E"/>
                </a:solidFill>
                <a:latin typeface="ONE 모바일POP" panose="00000500000000000000" pitchFamily="2" charset="-127"/>
                <a:ea typeface="ONE 모바일POP" panose="00000500000000000000" pitchFamily="2" charset="-127"/>
              </a:rPr>
              <a:t>3</a:t>
            </a:r>
            <a:r>
              <a:rPr lang="ko-KR" altLang="en-US" sz="2400" dirty="0">
                <a:solidFill>
                  <a:srgbClr val="F3797E"/>
                </a:solidFill>
                <a:latin typeface="ONE 모바일POP" panose="00000500000000000000" pitchFamily="2" charset="-127"/>
                <a:ea typeface="ONE 모바일POP" panose="00000500000000000000" pitchFamily="2" charset="-127"/>
              </a:rPr>
              <a:t>가지</a:t>
            </a:r>
          </a:p>
        </p:txBody>
      </p:sp>
      <p:sp>
        <p:nvSpPr>
          <p:cNvPr id="6" name="슬라이드 번호 개체 틀 5">
            <a:extLst>
              <a:ext uri="{FF2B5EF4-FFF2-40B4-BE49-F238E27FC236}">
                <a16:creationId xmlns:a16="http://schemas.microsoft.com/office/drawing/2014/main" id="{6E9FE2C6-B693-4531-98C2-AE66BFA03759}"/>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50</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39406483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770" y="199390"/>
              <a:ext cx="11807825" cy="6477000"/>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525" y="277495"/>
              <a:ext cx="11664950" cy="787400"/>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생산계획관리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주문서조회로 계획 추가</a:t>
              </a: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a:extLst>
                  <a:ext uri="{FF2B5EF4-FFF2-40B4-BE49-F238E27FC236}">
                    <a16:creationId xmlns:a16="http://schemas.microsoft.com/office/drawing/2014/main" id="{AD480CD5-B0BF-4BA0-BE91-08166EB91F4A}"/>
                  </a:ext>
                </a:extLst>
              </p:cNvPr>
              <p:cNvSpPr/>
              <p:nvPr/>
            </p:nvSpPr>
            <p:spPr>
              <a:xfrm>
                <a:off x="542925" y="430530"/>
                <a:ext cx="476250" cy="476250"/>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612775" y="500380"/>
                <a:ext cx="336550" cy="336550"/>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2" name="그림 13" descr="/temp/fImage24935675758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60819" y="1253258"/>
            <a:ext cx="9088496" cy="5063722"/>
          </a:xfrm>
          <a:prstGeom prst="rect">
            <a:avLst/>
          </a:prstGeom>
          <a:noFill/>
        </p:spPr>
      </p:pic>
      <p:sp>
        <p:nvSpPr>
          <p:cNvPr id="14" name="TextBox 13">
            <a:extLst>
              <a:ext uri="{FF2B5EF4-FFF2-40B4-BE49-F238E27FC236}">
                <a16:creationId xmlns:a16="http://schemas.microsoft.com/office/drawing/2014/main" id="{996CFAF0-08F4-48FB-9E69-02E1A2E35D4E}"/>
              </a:ext>
            </a:extLst>
          </p:cNvPr>
          <p:cNvSpPr txBox="1"/>
          <p:nvPr/>
        </p:nvSpPr>
        <p:spPr>
          <a:xfrm>
            <a:off x="4307496" y="3467505"/>
            <a:ext cx="4324077" cy="707886"/>
          </a:xfrm>
          <a:prstGeom prst="rect">
            <a:avLst/>
          </a:prstGeom>
          <a:solidFill>
            <a:schemeClr val="bg1"/>
          </a:solidFill>
        </p:spPr>
        <p:txBody>
          <a:bodyPr wrap="square" rtlCol="0">
            <a:spAutoFit/>
          </a:bodyPr>
          <a:lstStyle/>
          <a:p>
            <a:pPr marL="0" indent="0" algn="l" defTabSz="508000" hangingPunct="1"/>
            <a:r>
              <a:rPr lang="ko-KR" altLang="en-US" sz="2000" dirty="0">
                <a:solidFill>
                  <a:srgbClr val="F48186"/>
                </a:solidFill>
                <a:latin typeface="ONE 모바일POP" panose="00000500000000000000" pitchFamily="2" charset="-127"/>
                <a:ea typeface="ONE 모바일POP" panose="00000500000000000000" pitchFamily="2" charset="-127"/>
              </a:rPr>
              <a:t>해당 주문서를 선택 </a:t>
            </a:r>
            <a:r>
              <a:rPr lang="en-US" altLang="ko-KR" sz="2000" dirty="0">
                <a:solidFill>
                  <a:srgbClr val="F48186"/>
                </a:solidFill>
                <a:latin typeface="ONE 모바일POP" panose="00000500000000000000" pitchFamily="2" charset="-127"/>
                <a:ea typeface="ONE 모바일POP" panose="00000500000000000000" pitchFamily="2" charset="-127"/>
              </a:rPr>
              <a:t>-&gt; </a:t>
            </a:r>
          </a:p>
          <a:p>
            <a:pPr marL="0" indent="0" algn="l" defTabSz="508000" hangingPunct="1"/>
            <a:r>
              <a:rPr lang="ko-KR" altLang="en-US" sz="2000" dirty="0">
                <a:solidFill>
                  <a:srgbClr val="F48186"/>
                </a:solidFill>
                <a:latin typeface="ONE 모바일POP" panose="00000500000000000000" pitchFamily="2" charset="-127"/>
                <a:ea typeface="ONE 모바일POP" panose="00000500000000000000" pitchFamily="2" charset="-127"/>
              </a:rPr>
              <a:t>메인 그리드에 주문서의 상세 정보가 출력</a:t>
            </a:r>
          </a:p>
        </p:txBody>
      </p:sp>
      <p:sp>
        <p:nvSpPr>
          <p:cNvPr id="6" name="TextBox 5">
            <a:extLst>
              <a:ext uri="{FF2B5EF4-FFF2-40B4-BE49-F238E27FC236}">
                <a16:creationId xmlns:a16="http://schemas.microsoft.com/office/drawing/2014/main" id="{29C9F9E8-CB8F-4321-9060-E15966CD0956}"/>
              </a:ext>
            </a:extLst>
          </p:cNvPr>
          <p:cNvSpPr txBox="1"/>
          <p:nvPr/>
        </p:nvSpPr>
        <p:spPr>
          <a:xfrm>
            <a:off x="5862796" y="2467680"/>
            <a:ext cx="3137647" cy="369332"/>
          </a:xfrm>
          <a:prstGeom prst="rect">
            <a:avLst/>
          </a:prstGeom>
          <a:solidFill>
            <a:schemeClr val="bg1"/>
          </a:solidFill>
        </p:spPr>
        <p:txBody>
          <a:bodyPr wrap="square" rtlCol="0">
            <a:spAutoFit/>
          </a:bodyPr>
          <a:lstStyle/>
          <a:p>
            <a:pPr marL="0" indent="0" algn="l" defTabSz="508000" hangingPunct="1"/>
            <a:r>
              <a:rPr lang="ko-KR" altLang="en-US" sz="1800" dirty="0">
                <a:solidFill>
                  <a:srgbClr val="F48186"/>
                </a:solidFill>
                <a:latin typeface="ONE 모바일POP" panose="00000500000000000000" pitchFamily="2" charset="-127"/>
                <a:ea typeface="ONE 모바일POP" panose="00000500000000000000" pitchFamily="2" charset="-127"/>
              </a:rPr>
              <a:t>모달창에 미계획 주문서 목록 출력</a:t>
            </a:r>
          </a:p>
        </p:txBody>
      </p:sp>
      <p:sp>
        <p:nvSpPr>
          <p:cNvPr id="11" name="직사각형 10">
            <a:extLst>
              <a:ext uri="{FF2B5EF4-FFF2-40B4-BE49-F238E27FC236}">
                <a16:creationId xmlns:a16="http://schemas.microsoft.com/office/drawing/2014/main" id="{BB3D1E52-BE19-447E-892B-E6B3F5FAEA6C}"/>
              </a:ext>
            </a:extLst>
          </p:cNvPr>
          <p:cNvSpPr/>
          <p:nvPr/>
        </p:nvSpPr>
        <p:spPr>
          <a:xfrm>
            <a:off x="6844146" y="1180215"/>
            <a:ext cx="858982" cy="538597"/>
          </a:xfrm>
          <a:prstGeom prst="rect">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17" name="연결선: 꺾임 16">
            <a:extLst>
              <a:ext uri="{FF2B5EF4-FFF2-40B4-BE49-F238E27FC236}">
                <a16:creationId xmlns:a16="http://schemas.microsoft.com/office/drawing/2014/main" id="{EE4BFEEE-48BF-4414-A3BF-FEED3D664C5E}"/>
              </a:ext>
            </a:extLst>
          </p:cNvPr>
          <p:cNvCxnSpPr>
            <a:cxnSpLocks/>
            <a:stCxn id="11" idx="2"/>
          </p:cNvCxnSpPr>
          <p:nvPr/>
        </p:nvCxnSpPr>
        <p:spPr>
          <a:xfrm rot="16200000" flipH="1">
            <a:off x="7731491" y="1260958"/>
            <a:ext cx="703218" cy="1618926"/>
          </a:xfrm>
          <a:prstGeom prst="bentConnector2">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a:extLst>
              <a:ext uri="{FF2B5EF4-FFF2-40B4-BE49-F238E27FC236}">
                <a16:creationId xmlns:a16="http://schemas.microsoft.com/office/drawing/2014/main" id="{45E54D81-813E-4CDA-BC13-23902B5EF826}"/>
              </a:ext>
            </a:extLst>
          </p:cNvPr>
          <p:cNvPicPr>
            <a:picLocks noChangeAspect="1"/>
          </p:cNvPicPr>
          <p:nvPr/>
        </p:nvPicPr>
        <p:blipFill rotWithShape="1">
          <a:blip r:embed="rId4"/>
          <a:srcRect l="1641" t="663" r="-46" b="779"/>
          <a:stretch/>
        </p:blipFill>
        <p:spPr>
          <a:xfrm>
            <a:off x="8984300" y="1837187"/>
            <a:ext cx="2793178" cy="3548543"/>
          </a:xfrm>
          <a:prstGeom prst="rect">
            <a:avLst/>
          </a:prstGeom>
          <a:ln>
            <a:noFill/>
          </a:ln>
          <a:effectLst>
            <a:outerShdw blurRad="292100" dist="139700" dir="2700000" algn="tl" rotWithShape="0">
              <a:srgbClr val="333333">
                <a:alpha val="65000"/>
              </a:srgbClr>
            </a:outerShdw>
          </a:effectLst>
        </p:spPr>
      </p:pic>
      <p:sp>
        <p:nvSpPr>
          <p:cNvPr id="58" name="직사각형 57">
            <a:extLst>
              <a:ext uri="{FF2B5EF4-FFF2-40B4-BE49-F238E27FC236}">
                <a16:creationId xmlns:a16="http://schemas.microsoft.com/office/drawing/2014/main" id="{BCA2A518-6103-467A-9953-34FE8B5EBE16}"/>
              </a:ext>
            </a:extLst>
          </p:cNvPr>
          <p:cNvSpPr/>
          <p:nvPr/>
        </p:nvSpPr>
        <p:spPr>
          <a:xfrm>
            <a:off x="9059166" y="2913830"/>
            <a:ext cx="2576364" cy="334933"/>
          </a:xfrm>
          <a:prstGeom prst="rect">
            <a:avLst/>
          </a:prstGeom>
          <a:noFill/>
          <a:ln w="38100">
            <a:solidFill>
              <a:srgbClr val="F3797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41E0EFC3-BB41-476B-93AC-4FB41D119F5A}"/>
              </a:ext>
            </a:extLst>
          </p:cNvPr>
          <p:cNvCxnSpPr>
            <a:cxnSpLocks/>
          </p:cNvCxnSpPr>
          <p:nvPr/>
        </p:nvCxnSpPr>
        <p:spPr>
          <a:xfrm rot="10800000">
            <a:off x="3800213" y="2820234"/>
            <a:ext cx="5263142" cy="271084"/>
          </a:xfrm>
          <a:prstGeom prst="bentConnector3">
            <a:avLst>
              <a:gd name="adj1" fmla="val 100049"/>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11571554-27AD-4DCE-B908-661ECB31EF91}"/>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51</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999720025"/>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8890" y="0"/>
            <a:ext cx="12192000" cy="6858000"/>
            <a:chOff x="-8890" y="0"/>
            <a:chExt cx="12192000" cy="6858000"/>
          </a:xfrm>
          <a:solidFill>
            <a:srgbClr val="7978E9"/>
          </a:solidFill>
        </p:grpSpPr>
        <p:sp>
          <p:nvSpPr>
            <p:cNvPr id="2" name="직각 삼각형 1"/>
            <p:cNvSpPr>
              <a:spLocks/>
            </p:cNvSpPr>
            <p:nvPr/>
          </p:nvSpPr>
          <p:spPr>
            <a:xfrm>
              <a:off x="-889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18288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5463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생산계획관리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안전재고 생산계획으로 계획 추가</a:t>
              </a: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34035" y="430530"/>
              <a:ext cx="476250" cy="476250"/>
              <a:chOff x="534035" y="430530"/>
              <a:chExt cx="476250" cy="476250"/>
            </a:xfrm>
            <a:grpFill/>
          </p:grpSpPr>
          <p:sp>
            <p:nvSpPr>
              <p:cNvPr id="8" name="타원 7"/>
              <p:cNvSpPr>
                <a:spLocks/>
              </p:cNvSpPr>
              <p:nvPr/>
            </p:nvSpPr>
            <p:spPr>
              <a:xfrm>
                <a:off x="53403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0388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4" name="그림 31" descr="/temp/fImage213306876700.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55303" y="1218564"/>
            <a:ext cx="9081603" cy="5098416"/>
          </a:xfrm>
          <a:prstGeom prst="rect">
            <a:avLst/>
          </a:prstGeom>
          <a:noFill/>
        </p:spPr>
      </p:pic>
      <p:sp>
        <p:nvSpPr>
          <p:cNvPr id="37" name="텍스트 상자 34"/>
          <p:cNvSpPr txBox="1">
            <a:spLocks/>
          </p:cNvSpPr>
          <p:nvPr/>
        </p:nvSpPr>
        <p:spPr>
          <a:xfrm>
            <a:off x="6059182" y="3347473"/>
            <a:ext cx="2667466" cy="1016945"/>
          </a:xfrm>
          <a:prstGeom prst="rect">
            <a:avLst/>
          </a:prstGeom>
          <a:solidFill>
            <a:schemeClr val="bg1"/>
          </a:solid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해당 반제품을 선택시 </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메인그리드에 생산계획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내용이 출력된다</a:t>
            </a:r>
          </a:p>
        </p:txBody>
      </p:sp>
      <p:pic>
        <p:nvPicPr>
          <p:cNvPr id="31" name="그림 25" descr="/temp/fImage118876847754.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9194334" y="1948264"/>
            <a:ext cx="2543810" cy="3896360"/>
          </a:xfrm>
          <a:prstGeom prst="rect">
            <a:avLst/>
          </a:prstGeom>
          <a:ln>
            <a:noFill/>
          </a:ln>
          <a:effectLst>
            <a:outerShdw blurRad="292100" dist="139700" dir="2700000" algn="tl" rotWithShape="0">
              <a:srgbClr val="333333">
                <a:alpha val="65000"/>
              </a:srgbClr>
            </a:outerShdw>
          </a:effectLst>
        </p:spPr>
      </p:pic>
      <p:sp>
        <p:nvSpPr>
          <p:cNvPr id="4" name="직사각형 3">
            <a:extLst>
              <a:ext uri="{FF2B5EF4-FFF2-40B4-BE49-F238E27FC236}">
                <a16:creationId xmlns:a16="http://schemas.microsoft.com/office/drawing/2014/main" id="{39D3B810-CC14-4AC5-A133-AF396AAB0A22}"/>
              </a:ext>
            </a:extLst>
          </p:cNvPr>
          <p:cNvSpPr/>
          <p:nvPr/>
        </p:nvSpPr>
        <p:spPr>
          <a:xfrm>
            <a:off x="7701094" y="1218564"/>
            <a:ext cx="1149291" cy="585351"/>
          </a:xfrm>
          <a:prstGeom prst="rect">
            <a:avLst/>
          </a:prstGeom>
          <a:noFill/>
          <a:ln w="38100">
            <a:solidFill>
              <a:srgbClr val="F3797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EE8091E1-CD2E-4ACA-B20C-EB46974D7F72}"/>
              </a:ext>
            </a:extLst>
          </p:cNvPr>
          <p:cNvSpPr txBox="1"/>
          <p:nvPr/>
        </p:nvSpPr>
        <p:spPr>
          <a:xfrm>
            <a:off x="5266792" y="1885705"/>
            <a:ext cx="2913063" cy="646331"/>
          </a:xfrm>
          <a:prstGeom prst="rect">
            <a:avLst/>
          </a:prstGeom>
          <a:solidFill>
            <a:schemeClr val="bg1"/>
          </a:solidFill>
        </p:spPr>
        <p:txBody>
          <a:bodyPr wrap="square" rtlCol="0">
            <a:spAutoFit/>
          </a:bodyPr>
          <a:lstStyle/>
          <a:p>
            <a:pPr marL="0" indent="0" algn="l" defTabSz="508000" hangingPunct="1"/>
            <a:r>
              <a:rPr lang="ko-KR" altLang="en-US" sz="1800" dirty="0">
                <a:solidFill>
                  <a:srgbClr val="F3797E"/>
                </a:solidFill>
                <a:latin typeface="ONE 모바일POP" panose="00000500000000000000" pitchFamily="2" charset="-127"/>
                <a:ea typeface="ONE 모바일POP" panose="00000500000000000000" pitchFamily="2" charset="-127"/>
              </a:rPr>
              <a:t>모달창에 안전재고 수량보다 </a:t>
            </a:r>
            <a:endParaRPr lang="en-US" altLang="ko-KR" sz="1800" dirty="0">
              <a:solidFill>
                <a:srgbClr val="F3797E"/>
              </a:solidFill>
              <a:latin typeface="ONE 모바일POP" panose="00000500000000000000" pitchFamily="2" charset="-127"/>
              <a:ea typeface="ONE 모바일POP" panose="00000500000000000000" pitchFamily="2" charset="-127"/>
            </a:endParaRPr>
          </a:p>
          <a:p>
            <a:pPr marL="0" indent="0" algn="l" defTabSz="508000" hangingPunct="1"/>
            <a:r>
              <a:rPr lang="ko-KR" altLang="en-US" sz="1800" dirty="0">
                <a:solidFill>
                  <a:srgbClr val="F3797E"/>
                </a:solidFill>
                <a:latin typeface="ONE 모바일POP" panose="00000500000000000000" pitchFamily="2" charset="-127"/>
                <a:ea typeface="ONE 모바일POP" panose="00000500000000000000" pitchFamily="2" charset="-127"/>
              </a:rPr>
              <a:t>부족한 반제품들의 목록이 출력</a:t>
            </a:r>
          </a:p>
        </p:txBody>
      </p:sp>
      <p:cxnSp>
        <p:nvCxnSpPr>
          <p:cNvPr id="9" name="연결선: 꺾임 8">
            <a:extLst>
              <a:ext uri="{FF2B5EF4-FFF2-40B4-BE49-F238E27FC236}">
                <a16:creationId xmlns:a16="http://schemas.microsoft.com/office/drawing/2014/main" id="{A8099D2F-BD32-4389-AE7A-5B0C1DE54703}"/>
              </a:ext>
            </a:extLst>
          </p:cNvPr>
          <p:cNvCxnSpPr>
            <a:stCxn id="4" idx="2"/>
          </p:cNvCxnSpPr>
          <p:nvPr/>
        </p:nvCxnSpPr>
        <p:spPr>
          <a:xfrm rot="16200000" flipH="1">
            <a:off x="8378646" y="1701009"/>
            <a:ext cx="696004" cy="901816"/>
          </a:xfrm>
          <a:prstGeom prst="bentConnector2">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09B2A4D7-B47B-4065-851A-F87E6BB9B481}"/>
              </a:ext>
            </a:extLst>
          </p:cNvPr>
          <p:cNvSpPr/>
          <p:nvPr/>
        </p:nvSpPr>
        <p:spPr>
          <a:xfrm>
            <a:off x="9513117" y="2737532"/>
            <a:ext cx="713064" cy="299283"/>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연결선: 꺾임 16">
            <a:extLst>
              <a:ext uri="{FF2B5EF4-FFF2-40B4-BE49-F238E27FC236}">
                <a16:creationId xmlns:a16="http://schemas.microsoft.com/office/drawing/2014/main" id="{EF96FF20-5EB4-4FC9-83E9-36DD10FBD682}"/>
              </a:ext>
            </a:extLst>
          </p:cNvPr>
          <p:cNvCxnSpPr>
            <a:cxnSpLocks/>
            <a:stCxn id="11" idx="2"/>
          </p:cNvCxnSpPr>
          <p:nvPr/>
        </p:nvCxnSpPr>
        <p:spPr>
          <a:xfrm rot="5400000" flipH="1">
            <a:off x="6641397" y="-191437"/>
            <a:ext cx="194122" cy="6262383"/>
          </a:xfrm>
          <a:prstGeom prst="bentConnector4">
            <a:avLst>
              <a:gd name="adj1" fmla="val -117762"/>
              <a:gd name="adj2" fmla="val 100000"/>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a:extLst>
              <a:ext uri="{FF2B5EF4-FFF2-40B4-BE49-F238E27FC236}">
                <a16:creationId xmlns:a16="http://schemas.microsoft.com/office/drawing/2014/main" id="{3988B5A5-B767-4D3C-95A1-5AC0E0909AB7}"/>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52</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55028506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8890" y="0"/>
            <a:chExt cx="12192000" cy="6858000"/>
          </a:xfrm>
          <a:solidFill>
            <a:srgbClr val="7978E9"/>
          </a:solidFill>
        </p:grpSpPr>
        <p:sp>
          <p:nvSpPr>
            <p:cNvPr id="2" name="직각 삼각형 1"/>
            <p:cNvSpPr>
              <a:spLocks/>
            </p:cNvSpPr>
            <p:nvPr/>
          </p:nvSpPr>
          <p:spPr>
            <a:xfrm>
              <a:off x="889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20066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7241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생산계획관리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제품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라인 선택 </a:t>
              </a: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51815" y="430530"/>
              <a:ext cx="476250" cy="476250"/>
              <a:chOff x="551815" y="430530"/>
              <a:chExt cx="476250" cy="476250"/>
            </a:xfrm>
            <a:grpFill/>
          </p:grpSpPr>
          <p:sp>
            <p:nvSpPr>
              <p:cNvPr id="8" name="타원 7"/>
              <p:cNvSpPr>
                <a:spLocks/>
              </p:cNvSpPr>
              <p:nvPr/>
            </p:nvSpPr>
            <p:spPr>
              <a:xfrm>
                <a:off x="55181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2166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35" descr="/temp/fImage22031691362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929005" y="1105535"/>
            <a:ext cx="10494010" cy="3567430"/>
          </a:xfrm>
          <a:prstGeom prst="rect">
            <a:avLst/>
          </a:prstGeom>
          <a:noFill/>
        </p:spPr>
      </p:pic>
      <p:pic>
        <p:nvPicPr>
          <p:cNvPr id="31" name="그림 36" descr="/temp/fImage5493692452.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1123950" y="3944620"/>
            <a:ext cx="637540" cy="2649220"/>
          </a:xfrm>
          <a:prstGeom prst="rect">
            <a:avLst/>
          </a:prstGeom>
          <a:noFill/>
        </p:spPr>
      </p:pic>
      <p:pic>
        <p:nvPicPr>
          <p:cNvPr id="32" name="그림 37" descr="/temp/fImage20896939059.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2762250" y="3942715"/>
            <a:ext cx="743585" cy="305435"/>
          </a:xfrm>
          <a:prstGeom prst="rect">
            <a:avLst/>
          </a:prstGeom>
          <a:noFill/>
        </p:spPr>
      </p:pic>
      <p:pic>
        <p:nvPicPr>
          <p:cNvPr id="33" name="그림 38" descr="/temp/fImage78756941679.pn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3617595" y="3925569"/>
            <a:ext cx="2223770" cy="2181225"/>
          </a:xfrm>
          <a:prstGeom prst="rect">
            <a:avLst/>
          </a:prstGeom>
          <a:noFill/>
        </p:spPr>
      </p:pic>
      <p:sp>
        <p:nvSpPr>
          <p:cNvPr id="34" name="텍스트 상자 39"/>
          <p:cNvSpPr txBox="1">
            <a:spLocks/>
          </p:cNvSpPr>
          <p:nvPr/>
        </p:nvSpPr>
        <p:spPr>
          <a:xfrm>
            <a:off x="1599128" y="4798567"/>
            <a:ext cx="2310299" cy="709168"/>
          </a:xfrm>
          <a:prstGeom prst="rect">
            <a:avLst/>
          </a:prstGeom>
          <a:solidFill>
            <a:schemeClr val="bg1"/>
          </a:solidFill>
          <a:ln w="0">
            <a:noFill/>
            <a:prstDash/>
          </a:ln>
        </p:spPr>
        <p:txBody>
          <a:bodyPr vert="horz" wrap="square" lIns="89535" tIns="46355" rIns="89535" bIns="46355" anchor="t">
            <a:spAutoFit/>
          </a:bodyPr>
          <a:lstStyle/>
          <a:p>
            <a:pPr marL="0" indent="0" algn="l" defTabSz="508000" hangingPunct="1"/>
            <a:r>
              <a:rPr lang="ko-KR" altLang="en-US" sz="2000" dirty="0">
                <a:solidFill>
                  <a:srgbClr val="F48186"/>
                </a:solidFill>
                <a:latin typeface="ONE 모바일POP" panose="00000500000000000000" pitchFamily="2" charset="-127"/>
                <a:ea typeface="ONE 모바일POP" panose="00000500000000000000" pitchFamily="2" charset="-127"/>
              </a:rPr>
              <a:t>비가동 설비가 있는 </a:t>
            </a:r>
          </a:p>
          <a:p>
            <a:pPr marL="0" indent="0" algn="l" defTabSz="508000" hangingPunct="1"/>
            <a:r>
              <a:rPr lang="ko-KR" altLang="en-US" sz="2000" dirty="0">
                <a:solidFill>
                  <a:srgbClr val="F48186"/>
                </a:solidFill>
                <a:latin typeface="ONE 모바일POP" panose="00000500000000000000" pitchFamily="2" charset="-127"/>
                <a:ea typeface="ONE 모바일POP" panose="00000500000000000000" pitchFamily="2" charset="-127"/>
              </a:rPr>
              <a:t>라인은 표시되지 않음</a:t>
            </a:r>
          </a:p>
        </p:txBody>
      </p:sp>
      <p:sp>
        <p:nvSpPr>
          <p:cNvPr id="35" name="텍스트 상자 40"/>
          <p:cNvSpPr txBox="1">
            <a:spLocks/>
          </p:cNvSpPr>
          <p:nvPr/>
        </p:nvSpPr>
        <p:spPr>
          <a:xfrm>
            <a:off x="6033135" y="4929237"/>
            <a:ext cx="2818634" cy="1293944"/>
          </a:xfrm>
          <a:prstGeom prst="rect">
            <a:avLst/>
          </a:prstGeom>
          <a:noFill/>
          <a:ln w="0">
            <a:noFill/>
            <a:prstDash/>
          </a:ln>
        </p:spPr>
        <p:txBody>
          <a:bodyPr vert="horz" wrap="square" lIns="89535" tIns="46355" rIns="89535" bIns="46355" anchor="t">
            <a:spAutoFit/>
          </a:bodyPr>
          <a:lstStyle/>
          <a:p>
            <a:pPr defTabSz="508000"/>
            <a:r>
              <a:rPr lang="ko-KR" altLang="en-US" sz="2000" dirty="0">
                <a:solidFill>
                  <a:srgbClr val="F48186"/>
                </a:solidFill>
                <a:latin typeface="ONE 모바일POP" panose="00000500000000000000" pitchFamily="2" charset="-127"/>
                <a:ea typeface="ONE 모바일POP" panose="00000500000000000000" pitchFamily="2" charset="-127"/>
              </a:rPr>
              <a:t>해당일에 라인별 </a:t>
            </a:r>
            <a:endParaRPr lang="en-US" altLang="ko-KR" sz="2000" dirty="0">
              <a:solidFill>
                <a:srgbClr val="F48186"/>
              </a:solidFill>
              <a:latin typeface="ONE 모바일POP" panose="00000500000000000000" pitchFamily="2" charset="-127"/>
              <a:ea typeface="ONE 모바일POP" panose="00000500000000000000" pitchFamily="2" charset="-127"/>
            </a:endParaRPr>
          </a:p>
          <a:p>
            <a:pPr defTabSz="508000"/>
            <a:r>
              <a:rPr lang="ko-KR" altLang="en-US" sz="2000" dirty="0">
                <a:solidFill>
                  <a:srgbClr val="F48186"/>
                </a:solidFill>
                <a:latin typeface="ONE 모바일POP" panose="00000500000000000000" pitchFamily="2" charset="-127"/>
                <a:ea typeface="ONE 모바일POP" panose="00000500000000000000" pitchFamily="2" charset="-127"/>
              </a:rPr>
              <a:t>최대 생산량이 초과되면 날짜가 비활성화 된다</a:t>
            </a:r>
          </a:p>
          <a:p>
            <a:pPr marL="0" indent="0" algn="l" defTabSz="508000" hangingPunct="1"/>
            <a:endParaRPr lang="ko-KR" altLang="en-US" dirty="0">
              <a:solidFill>
                <a:srgbClr val="F48186"/>
              </a:solidFill>
              <a:latin typeface="ONE 모바일POP" panose="00000500000000000000" pitchFamily="2" charset="-127"/>
              <a:ea typeface="ONE 모바일POP" panose="00000500000000000000" pitchFamily="2" charset="-127"/>
            </a:endParaRPr>
          </a:p>
        </p:txBody>
      </p:sp>
      <p:sp>
        <p:nvSpPr>
          <p:cNvPr id="36" name="도형 41"/>
          <p:cNvSpPr>
            <a:spLocks/>
          </p:cNvSpPr>
          <p:nvPr/>
        </p:nvSpPr>
        <p:spPr>
          <a:xfrm>
            <a:off x="3559175" y="3637280"/>
            <a:ext cx="848360" cy="292100"/>
          </a:xfrm>
          <a:prstGeom prst="ellipse">
            <a:avLst/>
          </a:prstGeom>
          <a:noFill/>
          <a:ln w="38100" cap="flat" cmpd="sng">
            <a:solidFill>
              <a:srgbClr val="F4818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37" name="도형 42"/>
          <p:cNvSpPr>
            <a:spLocks/>
          </p:cNvSpPr>
          <p:nvPr/>
        </p:nvSpPr>
        <p:spPr>
          <a:xfrm>
            <a:off x="2701925" y="3638550"/>
            <a:ext cx="848360" cy="292100"/>
          </a:xfrm>
          <a:prstGeom prst="ellipse">
            <a:avLst/>
          </a:prstGeom>
          <a:noFill/>
          <a:ln w="38100" cap="flat" cmpd="sng">
            <a:solidFill>
              <a:srgbClr val="F4818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38" name="도형 43"/>
          <p:cNvSpPr>
            <a:spLocks/>
          </p:cNvSpPr>
          <p:nvPr/>
        </p:nvSpPr>
        <p:spPr>
          <a:xfrm>
            <a:off x="1018540" y="3630890"/>
            <a:ext cx="848360" cy="292100"/>
          </a:xfrm>
          <a:prstGeom prst="ellipse">
            <a:avLst/>
          </a:prstGeom>
          <a:noFill/>
          <a:ln w="38100" cap="flat" cmpd="sng">
            <a:solidFill>
              <a:srgbClr val="F4818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solidFill>
                <a:srgbClr val="F48186"/>
              </a:solidFill>
              <a:latin typeface="HY신명조" charset="0"/>
              <a:ea typeface="HY신명조" charset="0"/>
            </a:endParaRPr>
          </a:p>
        </p:txBody>
      </p:sp>
      <p:cxnSp>
        <p:nvCxnSpPr>
          <p:cNvPr id="6" name="직선 화살표 연결선 5">
            <a:extLst>
              <a:ext uri="{FF2B5EF4-FFF2-40B4-BE49-F238E27FC236}">
                <a16:creationId xmlns:a16="http://schemas.microsoft.com/office/drawing/2014/main" id="{755809C4-A5EB-464C-9460-5AC6A00E937A}"/>
              </a:ext>
            </a:extLst>
          </p:cNvPr>
          <p:cNvCxnSpPr/>
          <p:nvPr/>
        </p:nvCxnSpPr>
        <p:spPr>
          <a:xfrm>
            <a:off x="3061982" y="4345497"/>
            <a:ext cx="0" cy="461427"/>
          </a:xfrm>
          <a:prstGeom prst="straightConnector1">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6EA7C331-4DE2-4B31-856B-EE712B0D00F8}"/>
              </a:ext>
            </a:extLst>
          </p:cNvPr>
          <p:cNvSpPr/>
          <p:nvPr/>
        </p:nvSpPr>
        <p:spPr>
          <a:xfrm>
            <a:off x="3909427" y="5092117"/>
            <a:ext cx="452504" cy="385894"/>
          </a:xfrm>
          <a:prstGeom prst="rect">
            <a:avLst/>
          </a:prstGeom>
          <a:noFill/>
          <a:ln w="28575"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ACCC9AF8-4F58-437D-9ACF-48B102BDCE03}"/>
              </a:ext>
            </a:extLst>
          </p:cNvPr>
          <p:cNvCxnSpPr>
            <a:cxnSpLocks/>
          </p:cNvCxnSpPr>
          <p:nvPr/>
        </p:nvCxnSpPr>
        <p:spPr>
          <a:xfrm>
            <a:off x="4361931" y="5386676"/>
            <a:ext cx="1671204" cy="0"/>
          </a:xfrm>
          <a:prstGeom prst="straightConnector1">
            <a:avLst/>
          </a:prstGeom>
          <a:ln w="28575">
            <a:solidFill>
              <a:srgbClr val="F48186"/>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B7B0488B-ACAB-4CBF-9F51-C29D89A8AAE3}"/>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53</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476629400"/>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생산계획관리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 계획 저장</a:t>
              </a: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1" descr="/temp/fImage530166660.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545465" y="1099820"/>
            <a:ext cx="11296015" cy="5380355"/>
          </a:xfrm>
          <a:prstGeom prst="rect">
            <a:avLst/>
          </a:prstGeom>
          <a:noFill/>
        </p:spPr>
      </p:pic>
      <p:sp>
        <p:nvSpPr>
          <p:cNvPr id="35" name="텍스트 상자 9"/>
          <p:cNvSpPr txBox="1">
            <a:spLocks/>
          </p:cNvSpPr>
          <p:nvPr/>
        </p:nvSpPr>
        <p:spPr>
          <a:xfrm>
            <a:off x="3353584" y="2154060"/>
            <a:ext cx="3945315" cy="1201611"/>
          </a:xfrm>
          <a:prstGeom prst="rect">
            <a:avLst/>
          </a:prstGeom>
          <a:solidFill>
            <a:schemeClr val="bg1"/>
          </a:solidFill>
          <a:ln w="0">
            <a:noFill/>
            <a:prstDash/>
          </a:ln>
        </p:spPr>
        <p:txBody>
          <a:bodyPr vert="horz" wrap="square" lIns="89535" tIns="46355" rIns="89535" bIns="46355" anchor="t">
            <a:spAutoFit/>
          </a:bodyPr>
          <a:lstStyle/>
          <a:p>
            <a:pPr marL="0" indent="0" algn="l" defTabSz="508000" hangingPunct="1"/>
            <a:r>
              <a:rPr lang="ko-KR" altLang="en-US" dirty="0">
                <a:solidFill>
                  <a:srgbClr val="F3797E"/>
                </a:solidFill>
                <a:latin typeface="ONE 모바일POP" panose="00000500000000000000" pitchFamily="2" charset="-127"/>
                <a:ea typeface="ONE 모바일POP" panose="00000500000000000000" pitchFamily="2" charset="-127"/>
              </a:rPr>
              <a:t>값을 모두 입력한 뒤 저장 버튼을 </a:t>
            </a:r>
            <a:endParaRPr lang="en-US" altLang="ko-KR" dirty="0">
              <a:solidFill>
                <a:srgbClr val="F3797E"/>
              </a:solidFill>
              <a:latin typeface="ONE 모바일POP" panose="00000500000000000000" pitchFamily="2" charset="-127"/>
              <a:ea typeface="ONE 모바일POP" panose="00000500000000000000" pitchFamily="2" charset="-127"/>
            </a:endParaRPr>
          </a:p>
          <a:p>
            <a:pPr marL="0" indent="0" algn="l" defTabSz="508000" hangingPunct="1"/>
            <a:r>
              <a:rPr lang="ko-KR" altLang="en-US" dirty="0">
                <a:solidFill>
                  <a:srgbClr val="F3797E"/>
                </a:solidFill>
                <a:latin typeface="ONE 모바일POP" panose="00000500000000000000" pitchFamily="2" charset="-127"/>
                <a:ea typeface="ONE 모바일POP" panose="00000500000000000000" pitchFamily="2" charset="-127"/>
              </a:rPr>
              <a:t>누르면 저장확인 알림이 뜬다</a:t>
            </a:r>
          </a:p>
          <a:p>
            <a:pPr marL="0" indent="0" algn="l" defTabSz="508000" hangingPunct="1"/>
            <a:r>
              <a:rPr lang="ko-KR" altLang="en-US" dirty="0">
                <a:solidFill>
                  <a:srgbClr val="F3797E"/>
                </a:solidFill>
                <a:latin typeface="ONE 모바일POP" panose="00000500000000000000" pitchFamily="2" charset="-127"/>
                <a:ea typeface="ONE 모바일POP" panose="00000500000000000000" pitchFamily="2" charset="-127"/>
              </a:rPr>
              <a:t>생산가능 수량을 초과하여 계획할 경우에는 생산가능수량이 안내된다</a:t>
            </a:r>
          </a:p>
        </p:txBody>
      </p:sp>
      <p:pic>
        <p:nvPicPr>
          <p:cNvPr id="6" name="그림 5">
            <a:extLst>
              <a:ext uri="{FF2B5EF4-FFF2-40B4-BE49-F238E27FC236}">
                <a16:creationId xmlns:a16="http://schemas.microsoft.com/office/drawing/2014/main" id="{704EC285-580D-48B6-9F05-01A442451AA2}"/>
              </a:ext>
            </a:extLst>
          </p:cNvPr>
          <p:cNvPicPr>
            <a:picLocks noChangeAspect="1"/>
          </p:cNvPicPr>
          <p:nvPr/>
        </p:nvPicPr>
        <p:blipFill>
          <a:blip r:embed="rId4"/>
          <a:stretch>
            <a:fillRect/>
          </a:stretch>
        </p:blipFill>
        <p:spPr>
          <a:xfrm>
            <a:off x="1916891" y="1103484"/>
            <a:ext cx="2749927" cy="902223"/>
          </a:xfrm>
          <a:prstGeom prst="rect">
            <a:avLst/>
          </a:prstGeom>
          <a:effectLst>
            <a:innerShdw blurRad="63500" dist="50800" dir="2700000">
              <a:prstClr val="black">
                <a:alpha val="50000"/>
              </a:prstClr>
            </a:innerShdw>
          </a:effectLst>
        </p:spPr>
      </p:pic>
      <p:sp>
        <p:nvSpPr>
          <p:cNvPr id="44" name="화살표: 오른쪽 43">
            <a:extLst>
              <a:ext uri="{FF2B5EF4-FFF2-40B4-BE49-F238E27FC236}">
                <a16:creationId xmlns:a16="http://schemas.microsoft.com/office/drawing/2014/main" id="{E5B23803-AFFC-4265-838B-14BAEA87617C}"/>
              </a:ext>
            </a:extLst>
          </p:cNvPr>
          <p:cNvSpPr/>
          <p:nvPr/>
        </p:nvSpPr>
        <p:spPr>
          <a:xfrm rot="16200000">
            <a:off x="2835252" y="2040832"/>
            <a:ext cx="825595" cy="410325"/>
          </a:xfrm>
          <a:prstGeom prst="rightArrow">
            <a:avLst/>
          </a:prstGeom>
          <a:solidFill>
            <a:srgbClr val="F3797E"/>
          </a:solidFill>
          <a:ln>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534188B2-8F19-4B1A-87A2-3646A13D8224}"/>
              </a:ext>
            </a:extLst>
          </p:cNvPr>
          <p:cNvPicPr>
            <a:picLocks noChangeAspect="1"/>
          </p:cNvPicPr>
          <p:nvPr/>
        </p:nvPicPr>
        <p:blipFill>
          <a:blip r:embed="rId5"/>
          <a:stretch>
            <a:fillRect/>
          </a:stretch>
        </p:blipFill>
        <p:spPr>
          <a:xfrm>
            <a:off x="5796954" y="1097772"/>
            <a:ext cx="3162682" cy="902608"/>
          </a:xfrm>
          <a:prstGeom prst="rect">
            <a:avLst/>
          </a:prstGeom>
          <a:effectLst>
            <a:innerShdw blurRad="63500" dist="50800" dir="2700000">
              <a:prstClr val="black">
                <a:alpha val="50000"/>
              </a:prstClr>
            </a:innerShdw>
          </a:effectLst>
        </p:spPr>
      </p:pic>
      <p:sp>
        <p:nvSpPr>
          <p:cNvPr id="43" name="화살표: 오른쪽 42">
            <a:extLst>
              <a:ext uri="{FF2B5EF4-FFF2-40B4-BE49-F238E27FC236}">
                <a16:creationId xmlns:a16="http://schemas.microsoft.com/office/drawing/2014/main" id="{C384F913-D39D-4FD8-B353-BBE6803888DA}"/>
              </a:ext>
            </a:extLst>
          </p:cNvPr>
          <p:cNvSpPr/>
          <p:nvPr/>
        </p:nvSpPr>
        <p:spPr>
          <a:xfrm rot="16200000">
            <a:off x="6991635" y="2038480"/>
            <a:ext cx="825595" cy="410325"/>
          </a:xfrm>
          <a:prstGeom prst="rightArrow">
            <a:avLst/>
          </a:prstGeom>
          <a:solidFill>
            <a:srgbClr val="F3797E"/>
          </a:solidFill>
          <a:ln>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87E33C87-EA48-4735-9629-D6A4011ADE43}"/>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54</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958472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770" y="199390"/>
              <a:ext cx="11807825" cy="6477000"/>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525" y="277495"/>
              <a:ext cx="11664950" cy="787400"/>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생산계획조회</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a:extLst>
                  <a:ext uri="{FF2B5EF4-FFF2-40B4-BE49-F238E27FC236}">
                    <a16:creationId xmlns:a16="http://schemas.microsoft.com/office/drawing/2014/main" id="{AD480CD5-B0BF-4BA0-BE91-08166EB91F4A}"/>
                  </a:ext>
                </a:extLst>
              </p:cNvPr>
              <p:cNvSpPr/>
              <p:nvPr/>
            </p:nvSpPr>
            <p:spPr>
              <a:xfrm>
                <a:off x="542925" y="430530"/>
                <a:ext cx="476250" cy="476250"/>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612775" y="500380"/>
                <a:ext cx="336550" cy="336550"/>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21" descr="/temp/fImage49430726452.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89585" y="1294130"/>
            <a:ext cx="11194415" cy="5046345"/>
          </a:xfrm>
          <a:prstGeom prst="rect">
            <a:avLst/>
          </a:prstGeom>
          <a:noFill/>
        </p:spPr>
      </p:pic>
      <p:sp>
        <p:nvSpPr>
          <p:cNvPr id="13" name="텍스트 상자 19">
            <a:extLst>
              <a:ext uri="{FF2B5EF4-FFF2-40B4-BE49-F238E27FC236}">
                <a16:creationId xmlns:a16="http://schemas.microsoft.com/office/drawing/2014/main" id="{3D9BD2CD-9C6F-40D7-A0DB-3CF87CA47371}"/>
              </a:ext>
            </a:extLst>
          </p:cNvPr>
          <p:cNvSpPr txBox="1">
            <a:spLocks/>
          </p:cNvSpPr>
          <p:nvPr/>
        </p:nvSpPr>
        <p:spPr>
          <a:xfrm>
            <a:off x="5735190" y="1631937"/>
            <a:ext cx="4240405" cy="1016945"/>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검색 조건을 선택한 뒤 </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조회버튼을 누르면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해당조건에 맞는 데이터가 조회된다</a:t>
            </a:r>
          </a:p>
        </p:txBody>
      </p:sp>
      <p:sp>
        <p:nvSpPr>
          <p:cNvPr id="4" name="직사각형 3">
            <a:extLst>
              <a:ext uri="{FF2B5EF4-FFF2-40B4-BE49-F238E27FC236}">
                <a16:creationId xmlns:a16="http://schemas.microsoft.com/office/drawing/2014/main" id="{B9766397-C90C-48EA-AD8F-C289801A8E46}"/>
              </a:ext>
            </a:extLst>
          </p:cNvPr>
          <p:cNvSpPr/>
          <p:nvPr/>
        </p:nvSpPr>
        <p:spPr>
          <a:xfrm>
            <a:off x="10922466" y="2281805"/>
            <a:ext cx="654341" cy="350299"/>
          </a:xfrm>
          <a:prstGeom prst="rect">
            <a:avLst/>
          </a:prstGeom>
          <a:noFill/>
          <a:ln w="38100">
            <a:solidFill>
              <a:srgbClr val="F3797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00494484-A8AF-483E-A5A5-C1D6AA9744EE}"/>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55</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640072505"/>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27940" y="0"/>
            <a:chExt cx="12192000" cy="6858000"/>
          </a:xfrm>
          <a:solidFill>
            <a:srgbClr val="7978E9"/>
          </a:solidFill>
        </p:grpSpPr>
        <p:sp>
          <p:nvSpPr>
            <p:cNvPr id="2" name="직각 삼각형 1"/>
            <p:cNvSpPr>
              <a:spLocks/>
            </p:cNvSpPr>
            <p:nvPr/>
          </p:nvSpPr>
          <p:spPr>
            <a:xfrm>
              <a:off x="2794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21971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9146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생산지시관리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생산계획조회로 지시추가 </a:t>
              </a: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70865" y="430530"/>
              <a:ext cx="476250" cy="476250"/>
              <a:chOff x="570865" y="430530"/>
              <a:chExt cx="476250" cy="476250"/>
            </a:xfrm>
            <a:grpFill/>
          </p:grpSpPr>
          <p:sp>
            <p:nvSpPr>
              <p:cNvPr id="8" name="타원 7"/>
              <p:cNvSpPr>
                <a:spLocks/>
              </p:cNvSpPr>
              <p:nvPr/>
            </p:nvSpPr>
            <p:spPr>
              <a:xfrm>
                <a:off x="57086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4071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4" name="그림 14" descr="/temp/fImage41255765758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42265" y="1322070"/>
            <a:ext cx="9539605" cy="5257800"/>
          </a:xfrm>
          <a:prstGeom prst="rect">
            <a:avLst/>
          </a:prstGeom>
          <a:noFill/>
        </p:spPr>
      </p:pic>
      <p:pic>
        <p:nvPicPr>
          <p:cNvPr id="36" name="그림 17" descr="/temp/fImage91677674850.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4527148" y="3716020"/>
            <a:ext cx="7409180" cy="1710690"/>
          </a:xfrm>
          <a:prstGeom prst="rect">
            <a:avLst/>
          </a:prstGeom>
          <a:ln>
            <a:noFill/>
          </a:ln>
          <a:effectLst>
            <a:outerShdw blurRad="292100" dist="139700" dir="2700000" algn="tl" rotWithShape="0">
              <a:srgbClr val="333333">
                <a:alpha val="65000"/>
              </a:srgbClr>
            </a:outerShdw>
          </a:effectLst>
        </p:spPr>
      </p:pic>
      <p:sp>
        <p:nvSpPr>
          <p:cNvPr id="19" name="도형 43">
            <a:extLst>
              <a:ext uri="{FF2B5EF4-FFF2-40B4-BE49-F238E27FC236}">
                <a16:creationId xmlns:a16="http://schemas.microsoft.com/office/drawing/2014/main" id="{A626EBF3-3037-4AEE-AFEA-8A345E8B1774}"/>
              </a:ext>
            </a:extLst>
          </p:cNvPr>
          <p:cNvSpPr>
            <a:spLocks/>
          </p:cNvSpPr>
          <p:nvPr/>
        </p:nvSpPr>
        <p:spPr>
          <a:xfrm>
            <a:off x="8186831" y="1607736"/>
            <a:ext cx="1035652" cy="417715"/>
          </a:xfrm>
          <a:prstGeom prst="ellipse">
            <a:avLst/>
          </a:prstGeom>
          <a:noFill/>
          <a:ln w="38100" cap="flat" cmpd="sng">
            <a:solidFill>
              <a:srgbClr val="F4818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solidFill>
                <a:srgbClr val="F48186"/>
              </a:solidFill>
              <a:latin typeface="HY신명조" charset="0"/>
              <a:ea typeface="HY신명조" charset="0"/>
            </a:endParaRPr>
          </a:p>
        </p:txBody>
      </p:sp>
      <p:cxnSp>
        <p:nvCxnSpPr>
          <p:cNvPr id="20" name="도형 16">
            <a:extLst>
              <a:ext uri="{FF2B5EF4-FFF2-40B4-BE49-F238E27FC236}">
                <a16:creationId xmlns:a16="http://schemas.microsoft.com/office/drawing/2014/main" id="{FB0B5684-C897-45A6-AD26-F5525BF68DAE}"/>
              </a:ext>
            </a:extLst>
          </p:cNvPr>
          <p:cNvCxnSpPr>
            <a:cxnSpLocks/>
          </p:cNvCxnSpPr>
          <p:nvPr/>
        </p:nvCxnSpPr>
        <p:spPr>
          <a:xfrm>
            <a:off x="8714049" y="2025451"/>
            <a:ext cx="0" cy="1903454"/>
          </a:xfrm>
          <a:prstGeom prst="straightConnector1">
            <a:avLst/>
          </a:prstGeom>
          <a:ln w="38100" cap="flat" cmpd="sng">
            <a:solidFill>
              <a:srgbClr val="F48186"/>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연결선: 꺾임 21">
            <a:extLst>
              <a:ext uri="{FF2B5EF4-FFF2-40B4-BE49-F238E27FC236}">
                <a16:creationId xmlns:a16="http://schemas.microsoft.com/office/drawing/2014/main" id="{F1A65038-B68C-4496-A3A2-C5A3DE6F33E3}"/>
              </a:ext>
            </a:extLst>
          </p:cNvPr>
          <p:cNvCxnSpPr>
            <a:cxnSpLocks/>
          </p:cNvCxnSpPr>
          <p:nvPr/>
        </p:nvCxnSpPr>
        <p:spPr>
          <a:xfrm rot="10800000">
            <a:off x="3619067" y="3985887"/>
            <a:ext cx="1581453" cy="708324"/>
          </a:xfrm>
          <a:prstGeom prst="bentConnector3">
            <a:avLst>
              <a:gd name="adj1" fmla="val 99560"/>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E88797EE-FBF3-495D-94D7-FB82A994C310}"/>
              </a:ext>
            </a:extLst>
          </p:cNvPr>
          <p:cNvSpPr/>
          <p:nvPr/>
        </p:nvSpPr>
        <p:spPr>
          <a:xfrm>
            <a:off x="3171338" y="2118278"/>
            <a:ext cx="956874" cy="1834053"/>
          </a:xfrm>
          <a:prstGeom prst="rect">
            <a:avLst/>
          </a:prstGeom>
          <a:noFill/>
          <a:ln w="38100"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40" name="텍스트 상자 9">
            <a:extLst>
              <a:ext uri="{FF2B5EF4-FFF2-40B4-BE49-F238E27FC236}">
                <a16:creationId xmlns:a16="http://schemas.microsoft.com/office/drawing/2014/main" id="{D9EE38E2-E25C-4738-B1CA-BA7828327ED1}"/>
              </a:ext>
            </a:extLst>
          </p:cNvPr>
          <p:cNvSpPr txBox="1">
            <a:spLocks/>
          </p:cNvSpPr>
          <p:nvPr/>
        </p:nvSpPr>
        <p:spPr>
          <a:xfrm>
            <a:off x="2055728" y="4757628"/>
            <a:ext cx="2469340" cy="1016945"/>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지시번호 체크하면 </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생산지시 그리드로</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해당 내용이 나타난다</a:t>
            </a:r>
          </a:p>
        </p:txBody>
      </p:sp>
      <p:sp>
        <p:nvSpPr>
          <p:cNvPr id="42" name="도형 43">
            <a:extLst>
              <a:ext uri="{FF2B5EF4-FFF2-40B4-BE49-F238E27FC236}">
                <a16:creationId xmlns:a16="http://schemas.microsoft.com/office/drawing/2014/main" id="{23C40A33-9E97-46BB-83B9-C12EA0EAE6AB}"/>
              </a:ext>
            </a:extLst>
          </p:cNvPr>
          <p:cNvSpPr>
            <a:spLocks/>
          </p:cNvSpPr>
          <p:nvPr/>
        </p:nvSpPr>
        <p:spPr>
          <a:xfrm>
            <a:off x="5213069" y="4451797"/>
            <a:ext cx="1157586" cy="417715"/>
          </a:xfrm>
          <a:prstGeom prst="ellipse">
            <a:avLst/>
          </a:prstGeom>
          <a:noFill/>
          <a:ln w="38100" cap="flat" cmpd="sng">
            <a:solidFill>
              <a:srgbClr val="F4818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solidFill>
                <a:srgbClr val="F48186"/>
              </a:solidFill>
              <a:latin typeface="HY신명조" charset="0"/>
              <a:ea typeface="HY신명조" charset="0"/>
            </a:endParaRPr>
          </a:p>
        </p:txBody>
      </p:sp>
      <p:sp>
        <p:nvSpPr>
          <p:cNvPr id="43" name="텍스트 상자 9">
            <a:extLst>
              <a:ext uri="{FF2B5EF4-FFF2-40B4-BE49-F238E27FC236}">
                <a16:creationId xmlns:a16="http://schemas.microsoft.com/office/drawing/2014/main" id="{EE59C4AD-9C96-4BC5-AED4-E10F9FE69541}"/>
              </a:ext>
            </a:extLst>
          </p:cNvPr>
          <p:cNvSpPr txBox="1">
            <a:spLocks/>
          </p:cNvSpPr>
          <p:nvPr/>
        </p:nvSpPr>
        <p:spPr>
          <a:xfrm>
            <a:off x="4076802" y="1342136"/>
            <a:ext cx="3650250" cy="709168"/>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생산계획 조회 버튼 클릭하면 </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생산계획 조회 모달창이 나타난다</a:t>
            </a:r>
          </a:p>
        </p:txBody>
      </p:sp>
      <p:sp>
        <p:nvSpPr>
          <p:cNvPr id="4" name="슬라이드 번호 개체 틀 3">
            <a:extLst>
              <a:ext uri="{FF2B5EF4-FFF2-40B4-BE49-F238E27FC236}">
                <a16:creationId xmlns:a16="http://schemas.microsoft.com/office/drawing/2014/main" id="{CB12122A-1FA1-4E38-A8EF-39A020B8267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56</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383101246"/>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생산지시관리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자재지시</a:t>
              </a: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21" descr="/temp/fImage484437717754.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979805" y="1183640"/>
            <a:ext cx="10306685" cy="5323840"/>
          </a:xfrm>
          <a:prstGeom prst="rect">
            <a:avLst/>
          </a:prstGeom>
          <a:noFill/>
        </p:spPr>
      </p:pic>
      <p:sp>
        <p:nvSpPr>
          <p:cNvPr id="33" name="텍스트 상자 25"/>
          <p:cNvSpPr txBox="1">
            <a:spLocks/>
          </p:cNvSpPr>
          <p:nvPr/>
        </p:nvSpPr>
        <p:spPr>
          <a:xfrm>
            <a:off x="1653867" y="4789380"/>
            <a:ext cx="4319095" cy="1324722"/>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각 공정을 선택하면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계획에서 선택한 자재를 확인할 수 있고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사용수량을 입력하면 선택한 자재목록이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자재지시에 표시된다 </a:t>
            </a:r>
          </a:p>
        </p:txBody>
      </p:sp>
      <p:sp>
        <p:nvSpPr>
          <p:cNvPr id="14" name="타원 13">
            <a:extLst>
              <a:ext uri="{FF2B5EF4-FFF2-40B4-BE49-F238E27FC236}">
                <a16:creationId xmlns:a16="http://schemas.microsoft.com/office/drawing/2014/main" id="{6BD2348C-AA8D-4473-A792-0ECD4896C4F1}"/>
              </a:ext>
            </a:extLst>
          </p:cNvPr>
          <p:cNvSpPr/>
          <p:nvPr/>
        </p:nvSpPr>
        <p:spPr>
          <a:xfrm>
            <a:off x="5647681" y="4415640"/>
            <a:ext cx="478463" cy="440373"/>
          </a:xfrm>
          <a:prstGeom prst="ellipse">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15" name="연결선: 꺾임 14">
            <a:extLst>
              <a:ext uri="{FF2B5EF4-FFF2-40B4-BE49-F238E27FC236}">
                <a16:creationId xmlns:a16="http://schemas.microsoft.com/office/drawing/2014/main" id="{F7C757D9-173B-4AF3-84C2-1803582327DC}"/>
              </a:ext>
            </a:extLst>
          </p:cNvPr>
          <p:cNvCxnSpPr>
            <a:cxnSpLocks/>
            <a:stCxn id="14" idx="4"/>
          </p:cNvCxnSpPr>
          <p:nvPr/>
        </p:nvCxnSpPr>
        <p:spPr>
          <a:xfrm rot="16200000" flipH="1">
            <a:off x="6854414" y="3888512"/>
            <a:ext cx="1191456" cy="3126458"/>
          </a:xfrm>
          <a:prstGeom prst="bentConnector2">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A5E3F1A0-5C51-4C70-9616-00B054743028}"/>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57</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70745205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770" y="199390"/>
              <a:ext cx="11807825" cy="6477000"/>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525" y="277495"/>
              <a:ext cx="11664950" cy="787400"/>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생산지시관리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지시저장</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a:extLst>
                  <a:ext uri="{FF2B5EF4-FFF2-40B4-BE49-F238E27FC236}">
                    <a16:creationId xmlns:a16="http://schemas.microsoft.com/office/drawing/2014/main" id="{AD480CD5-B0BF-4BA0-BE91-08166EB91F4A}"/>
                  </a:ext>
                </a:extLst>
              </p:cNvPr>
              <p:cNvSpPr/>
              <p:nvPr/>
            </p:nvSpPr>
            <p:spPr>
              <a:xfrm>
                <a:off x="542925" y="430530"/>
                <a:ext cx="476250" cy="476250"/>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612775" y="500380"/>
                <a:ext cx="336550" cy="336550"/>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26" descr="/temp/fImage604137766700.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614805" y="1174115"/>
            <a:ext cx="8978900" cy="5305425"/>
          </a:xfrm>
          <a:prstGeom prst="rect">
            <a:avLst/>
          </a:prstGeom>
          <a:noFill/>
        </p:spPr>
      </p:pic>
      <p:sp>
        <p:nvSpPr>
          <p:cNvPr id="13" name="타원 12">
            <a:extLst>
              <a:ext uri="{FF2B5EF4-FFF2-40B4-BE49-F238E27FC236}">
                <a16:creationId xmlns:a16="http://schemas.microsoft.com/office/drawing/2014/main" id="{9621AA41-72E0-43CF-A765-1FE4CFFDFBA0}"/>
              </a:ext>
            </a:extLst>
          </p:cNvPr>
          <p:cNvSpPr/>
          <p:nvPr/>
        </p:nvSpPr>
        <p:spPr>
          <a:xfrm>
            <a:off x="9942069" y="1873407"/>
            <a:ext cx="604982" cy="440373"/>
          </a:xfrm>
          <a:prstGeom prst="ellipse">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14" name="연결선: 꺾임 13">
            <a:extLst>
              <a:ext uri="{FF2B5EF4-FFF2-40B4-BE49-F238E27FC236}">
                <a16:creationId xmlns:a16="http://schemas.microsoft.com/office/drawing/2014/main" id="{7AA1C46E-168A-4A13-8704-4CDAE98199D9}"/>
              </a:ext>
            </a:extLst>
          </p:cNvPr>
          <p:cNvCxnSpPr>
            <a:cxnSpLocks/>
            <a:stCxn id="13" idx="0"/>
          </p:cNvCxnSpPr>
          <p:nvPr/>
        </p:nvCxnSpPr>
        <p:spPr>
          <a:xfrm rot="16200000" flipV="1">
            <a:off x="9064053" y="692900"/>
            <a:ext cx="305865" cy="2055150"/>
          </a:xfrm>
          <a:prstGeom prst="bentConnector2">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sp>
        <p:nvSpPr>
          <p:cNvPr id="17" name="텍스트 상자 9">
            <a:extLst>
              <a:ext uri="{FF2B5EF4-FFF2-40B4-BE49-F238E27FC236}">
                <a16:creationId xmlns:a16="http://schemas.microsoft.com/office/drawing/2014/main" id="{1F6D218A-2D0C-416A-A81F-ED58FB507F8F}"/>
              </a:ext>
            </a:extLst>
          </p:cNvPr>
          <p:cNvSpPr txBox="1">
            <a:spLocks/>
          </p:cNvSpPr>
          <p:nvPr/>
        </p:nvSpPr>
        <p:spPr>
          <a:xfrm>
            <a:off x="2816867" y="1108937"/>
            <a:ext cx="2319376" cy="1324722"/>
          </a:xfrm>
          <a:prstGeom prst="rect">
            <a:avLst/>
          </a:prstGeom>
          <a:noFill/>
          <a:ln w="0">
            <a:noFill/>
            <a:prstDash/>
          </a:ln>
        </p:spPr>
        <p:txBody>
          <a:bodyPr vert="horz" wrap="square" lIns="89535" tIns="46355" rIns="89535" bIns="46355" anchor="t">
            <a:spAutoFit/>
          </a:bodyPr>
          <a:lstStyle/>
          <a:p>
            <a:pPr defTabSz="508000"/>
            <a:r>
              <a:rPr lang="ko-KR" altLang="en-US" sz="2000" dirty="0">
                <a:solidFill>
                  <a:srgbClr val="F3797E"/>
                </a:solidFill>
                <a:latin typeface="ONE 모바일POP" panose="00000500000000000000" pitchFamily="2" charset="-127"/>
                <a:ea typeface="ONE 모바일POP" panose="00000500000000000000" pitchFamily="2" charset="-127"/>
              </a:rPr>
              <a:t>값을 모두 입력한 뒤 저장 버튼을 누르면 </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defTabSz="508000"/>
            <a:r>
              <a:rPr lang="ko-KR" altLang="en-US" sz="2000" dirty="0">
                <a:solidFill>
                  <a:srgbClr val="F3797E"/>
                </a:solidFill>
                <a:latin typeface="ONE 모바일POP" panose="00000500000000000000" pitchFamily="2" charset="-127"/>
                <a:ea typeface="ONE 모바일POP" panose="00000500000000000000" pitchFamily="2" charset="-127"/>
              </a:rPr>
              <a:t>저장확인 알림이 뜬다</a:t>
            </a:r>
          </a:p>
          <a:p>
            <a:pPr marL="0" indent="0" algn="l" defTabSz="508000" hangingPunct="1"/>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pic>
        <p:nvPicPr>
          <p:cNvPr id="6" name="그림 5">
            <a:extLst>
              <a:ext uri="{FF2B5EF4-FFF2-40B4-BE49-F238E27FC236}">
                <a16:creationId xmlns:a16="http://schemas.microsoft.com/office/drawing/2014/main" id="{4E2B1ECA-EBE0-4D01-8DA7-8B3D46F51E15}"/>
              </a:ext>
            </a:extLst>
          </p:cNvPr>
          <p:cNvPicPr>
            <a:picLocks noChangeAspect="1"/>
          </p:cNvPicPr>
          <p:nvPr/>
        </p:nvPicPr>
        <p:blipFill>
          <a:blip r:embed="rId4"/>
          <a:stretch>
            <a:fillRect/>
          </a:stretch>
        </p:blipFill>
        <p:spPr>
          <a:xfrm>
            <a:off x="5136243" y="1174115"/>
            <a:ext cx="3053167" cy="881115"/>
          </a:xfrm>
          <a:prstGeom prst="rect">
            <a:avLst/>
          </a:prstGeom>
          <a:effectLst>
            <a:innerShdw blurRad="63500" dist="50800" dir="2700000">
              <a:prstClr val="black">
                <a:alpha val="50000"/>
              </a:prstClr>
            </a:innerShdw>
          </a:effectLst>
        </p:spPr>
      </p:pic>
      <p:sp>
        <p:nvSpPr>
          <p:cNvPr id="4" name="슬라이드 번호 개체 틀 3">
            <a:extLst>
              <a:ext uri="{FF2B5EF4-FFF2-40B4-BE49-F238E27FC236}">
                <a16:creationId xmlns:a16="http://schemas.microsoft.com/office/drawing/2014/main" id="{1B89C67E-18C7-4377-B3D3-6C31786BAC15}"/>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58</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527766205"/>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770" y="199390"/>
              <a:ext cx="11807825" cy="6477000"/>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525" y="277495"/>
              <a:ext cx="11664950" cy="787400"/>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생산지시조회</a:t>
              </a: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a:extLst>
                  <a:ext uri="{FF2B5EF4-FFF2-40B4-BE49-F238E27FC236}">
                    <a16:creationId xmlns:a16="http://schemas.microsoft.com/office/drawing/2014/main" id="{AD480CD5-B0BF-4BA0-BE91-08166EB91F4A}"/>
                  </a:ext>
                </a:extLst>
              </p:cNvPr>
              <p:cNvSpPr/>
              <p:nvPr/>
            </p:nvSpPr>
            <p:spPr>
              <a:xfrm>
                <a:off x="542925" y="430530"/>
                <a:ext cx="476250" cy="476250"/>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612775" y="500380"/>
                <a:ext cx="336550" cy="336550"/>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23" descr="/temp/fImage35054728905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34340" y="1238885"/>
            <a:ext cx="11314430" cy="5117465"/>
          </a:xfrm>
          <a:prstGeom prst="rect">
            <a:avLst/>
          </a:prstGeom>
          <a:noFill/>
        </p:spPr>
      </p:pic>
      <p:sp>
        <p:nvSpPr>
          <p:cNvPr id="13" name="텍스트 상자 19">
            <a:extLst>
              <a:ext uri="{FF2B5EF4-FFF2-40B4-BE49-F238E27FC236}">
                <a16:creationId xmlns:a16="http://schemas.microsoft.com/office/drawing/2014/main" id="{D70E1559-F277-4A14-B0CD-749B2B7E4488}"/>
              </a:ext>
            </a:extLst>
          </p:cNvPr>
          <p:cNvSpPr txBox="1">
            <a:spLocks/>
          </p:cNvSpPr>
          <p:nvPr/>
        </p:nvSpPr>
        <p:spPr>
          <a:xfrm>
            <a:off x="6389531" y="1841662"/>
            <a:ext cx="4323210" cy="709168"/>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검색 조건을 선택한 뒤 조회버튼을 누르면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해당조건에 맞는 데이터가 조회된다</a:t>
            </a:r>
          </a:p>
        </p:txBody>
      </p:sp>
      <p:sp>
        <p:nvSpPr>
          <p:cNvPr id="14" name="직사각형 13">
            <a:extLst>
              <a:ext uri="{FF2B5EF4-FFF2-40B4-BE49-F238E27FC236}">
                <a16:creationId xmlns:a16="http://schemas.microsoft.com/office/drawing/2014/main" id="{2394D4A0-E418-4D13-81EA-2D011265592F}"/>
              </a:ext>
            </a:extLst>
          </p:cNvPr>
          <p:cNvSpPr/>
          <p:nvPr/>
        </p:nvSpPr>
        <p:spPr>
          <a:xfrm>
            <a:off x="10956022" y="2265027"/>
            <a:ext cx="654341" cy="350299"/>
          </a:xfrm>
          <a:prstGeom prst="rect">
            <a:avLst/>
          </a:prstGeom>
          <a:noFill/>
          <a:ln w="38100">
            <a:solidFill>
              <a:srgbClr val="F3797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4E62DBC5-C807-4A27-9C77-263E2930DDE3}"/>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59</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68990520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01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프로젝트 개요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벤치마킹</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2050" name="Picture 2" descr="mes이미지">
            <a:extLst>
              <a:ext uri="{FF2B5EF4-FFF2-40B4-BE49-F238E27FC236}">
                <a16:creationId xmlns:a16="http://schemas.microsoft.com/office/drawing/2014/main" id="{712220C8-B7C3-4800-83D3-0D40290D3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84" y="1633267"/>
            <a:ext cx="5551116" cy="41927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60103EDE-878C-4D04-AD7A-C525297DFA3D}"/>
              </a:ext>
            </a:extLst>
          </p:cNvPr>
          <p:cNvGrpSpPr/>
          <p:nvPr/>
        </p:nvGrpSpPr>
        <p:grpSpPr>
          <a:xfrm>
            <a:off x="780273" y="1633265"/>
            <a:ext cx="10778148" cy="4192768"/>
            <a:chOff x="9542096" y="6682589"/>
            <a:chExt cx="4960306" cy="934092"/>
          </a:xfrm>
        </p:grpSpPr>
        <p:sp>
          <p:nvSpPr>
            <p:cNvPr id="13" name="모서리가 둥근 직사각형 51">
              <a:extLst>
                <a:ext uri="{FF2B5EF4-FFF2-40B4-BE49-F238E27FC236}">
                  <a16:creationId xmlns:a16="http://schemas.microsoft.com/office/drawing/2014/main" id="{12975E42-F544-45D5-AC41-7956358410A7}"/>
                </a:ext>
              </a:extLst>
            </p:cNvPr>
            <p:cNvSpPr/>
            <p:nvPr/>
          </p:nvSpPr>
          <p:spPr>
            <a:xfrm>
              <a:off x="12051806" y="6682589"/>
              <a:ext cx="2450596" cy="934092"/>
            </a:xfrm>
            <a:prstGeom prst="roundRect">
              <a:avLst>
                <a:gd name="adj" fmla="val 13279"/>
              </a:avLst>
            </a:prstGeom>
            <a:solidFill>
              <a:schemeClr val="bg1"/>
            </a:solidFill>
            <a:ln>
              <a:solidFill>
                <a:srgbClr val="53585B"/>
              </a:solidFill>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defRPr/>
              </a:pPr>
              <a:r>
                <a:rPr lang="ko-KR" altLang="en-US" sz="2400" dirty="0">
                  <a:solidFill>
                    <a:prstClr val="black">
                      <a:lumMod val="65000"/>
                      <a:lumOff val="35000"/>
                    </a:prstClr>
                  </a:solidFill>
                  <a:latin typeface="ONE 모바일POP" panose="00000500000000000000" pitchFamily="2" charset="-127"/>
                  <a:ea typeface="ONE 모바일POP" panose="00000500000000000000" pitchFamily="2" charset="-127"/>
                </a:rPr>
                <a:t>벤치마킹</a:t>
              </a:r>
              <a:endParaRPr lang="en-US" altLang="ko-KR" sz="2400" dirty="0">
                <a:solidFill>
                  <a:prstClr val="black">
                    <a:lumMod val="65000"/>
                    <a:lumOff val="35000"/>
                  </a:prstClr>
                </a:solidFill>
                <a:latin typeface="ONE 모바일POP" panose="00000500000000000000" pitchFamily="2" charset="-127"/>
                <a:ea typeface="ONE 모바일POP" panose="00000500000000000000" pitchFamily="2" charset="-127"/>
              </a:endParaRPr>
            </a:p>
            <a:p>
              <a:pPr>
                <a:lnSpc>
                  <a:spcPct val="150000"/>
                </a:lnSpc>
                <a:defRPr/>
              </a:pPr>
              <a:r>
                <a:rPr lang="en-US" altLang="ko-KR" sz="2000" dirty="0">
                  <a:solidFill>
                    <a:prstClr val="black">
                      <a:lumMod val="65000"/>
                      <a:lumOff val="35000"/>
                    </a:prstClr>
                  </a:solidFill>
                  <a:latin typeface="ONE 모바일POP" panose="00000500000000000000" pitchFamily="2" charset="-127"/>
                  <a:ea typeface="ONE 모바일POP" panose="00000500000000000000" pitchFamily="2" charset="-127"/>
                </a:rPr>
                <a:t>MES </a:t>
              </a:r>
              <a:r>
                <a:rPr lang="ko-KR" altLang="en-US" sz="2000" dirty="0">
                  <a:solidFill>
                    <a:prstClr val="black">
                      <a:lumMod val="65000"/>
                      <a:lumOff val="35000"/>
                    </a:prstClr>
                  </a:solidFill>
                  <a:latin typeface="ONE 모바일POP" panose="00000500000000000000" pitchFamily="2" charset="-127"/>
                  <a:ea typeface="ONE 모바일POP" panose="00000500000000000000" pitchFamily="2" charset="-127"/>
                </a:rPr>
                <a:t>전문 회사의 솔루션을 벤치마킹</a:t>
              </a:r>
              <a:endParaRPr lang="en-US" altLang="ko-KR" sz="2000" dirty="0">
                <a:solidFill>
                  <a:prstClr val="black">
                    <a:lumMod val="65000"/>
                    <a:lumOff val="35000"/>
                  </a:prstClr>
                </a:solidFill>
                <a:latin typeface="ONE 모바일POP" panose="00000500000000000000" pitchFamily="2" charset="-127"/>
                <a:ea typeface="ONE 모바일POP" panose="00000500000000000000" pitchFamily="2" charset="-127"/>
              </a:endParaRPr>
            </a:p>
            <a:p>
              <a:pPr>
                <a:lnSpc>
                  <a:spcPct val="150000"/>
                </a:lnSpc>
                <a:defRPr/>
              </a:pPr>
              <a:endParaRPr lang="en-US" altLang="ko-KR" sz="1000" dirty="0">
                <a:solidFill>
                  <a:prstClr val="black">
                    <a:lumMod val="65000"/>
                    <a:lumOff val="35000"/>
                  </a:prstClr>
                </a:solidFill>
                <a:latin typeface="ONE 모바일POP" panose="00000500000000000000" pitchFamily="2" charset="-127"/>
                <a:ea typeface="ONE 모바일POP" panose="00000500000000000000" pitchFamily="2" charset="-127"/>
              </a:endParaRPr>
            </a:p>
            <a:p>
              <a:pPr>
                <a:lnSpc>
                  <a:spcPct val="150000"/>
                </a:lnSpc>
                <a:defRPr/>
              </a:pPr>
              <a:r>
                <a:rPr lang="ko-KR" altLang="en-US" sz="2400" dirty="0">
                  <a:solidFill>
                    <a:prstClr val="black">
                      <a:lumMod val="65000"/>
                      <a:lumOff val="35000"/>
                    </a:prstClr>
                  </a:solidFill>
                  <a:latin typeface="ONE 모바일POP" panose="00000500000000000000" pitchFamily="2" charset="-127"/>
                  <a:ea typeface="ONE 모바일POP" panose="00000500000000000000" pitchFamily="2" charset="-127"/>
                </a:rPr>
                <a:t>가상의 공장 설정</a:t>
              </a:r>
              <a:endParaRPr lang="en-US" altLang="ko-KR" sz="2400" dirty="0">
                <a:solidFill>
                  <a:prstClr val="black">
                    <a:lumMod val="65000"/>
                    <a:lumOff val="35000"/>
                  </a:prstClr>
                </a:solidFill>
                <a:latin typeface="ONE 모바일POP" panose="00000500000000000000" pitchFamily="2" charset="-127"/>
                <a:ea typeface="ONE 모바일POP" panose="00000500000000000000" pitchFamily="2" charset="-127"/>
              </a:endParaRPr>
            </a:p>
            <a:p>
              <a:pPr>
                <a:lnSpc>
                  <a:spcPct val="150000"/>
                </a:lnSpc>
                <a:defRPr/>
              </a:pPr>
              <a:r>
                <a:rPr lang="ko-KR" altLang="en-US" sz="2000" dirty="0">
                  <a:solidFill>
                    <a:prstClr val="black">
                      <a:lumMod val="65000"/>
                      <a:lumOff val="35000"/>
                    </a:prstClr>
                  </a:solidFill>
                  <a:latin typeface="ONE 모바일POP" panose="00000500000000000000" pitchFamily="2" charset="-127"/>
                  <a:ea typeface="ONE 모바일POP" panose="00000500000000000000" pitchFamily="2" charset="-127"/>
                </a:rPr>
                <a:t>가상의 회사에서 사용할 </a:t>
              </a:r>
              <a:r>
                <a:rPr lang="ko-KR" altLang="en-US" sz="2000" dirty="0" err="1">
                  <a:solidFill>
                    <a:prstClr val="black">
                      <a:lumMod val="65000"/>
                      <a:lumOff val="35000"/>
                    </a:prstClr>
                  </a:solidFill>
                  <a:latin typeface="ONE 모바일POP" panose="00000500000000000000" pitchFamily="2" charset="-127"/>
                  <a:ea typeface="ONE 모바일POP" panose="00000500000000000000" pitchFamily="2" charset="-127"/>
                </a:rPr>
                <a:t>업무로직과</a:t>
              </a:r>
              <a:r>
                <a:rPr lang="ko-KR" altLang="en-US" sz="2000" dirty="0">
                  <a:solidFill>
                    <a:prstClr val="black">
                      <a:lumMod val="65000"/>
                      <a:lumOff val="35000"/>
                    </a:prstClr>
                  </a:solidFill>
                  <a:latin typeface="ONE 모바일POP" panose="00000500000000000000" pitchFamily="2" charset="-127"/>
                  <a:ea typeface="ONE 모바일POP" panose="00000500000000000000" pitchFamily="2" charset="-127"/>
                </a:rPr>
                <a:t> 흐름 결정</a:t>
              </a:r>
              <a:endParaRPr lang="en-US" altLang="ko-KR" sz="2000" dirty="0">
                <a:solidFill>
                  <a:prstClr val="black">
                    <a:lumMod val="65000"/>
                    <a:lumOff val="35000"/>
                  </a:prstClr>
                </a:solidFill>
                <a:latin typeface="ONE 모바일POP" panose="00000500000000000000" pitchFamily="2" charset="-127"/>
                <a:ea typeface="ONE 모바일POP" panose="00000500000000000000" pitchFamily="2" charset="-127"/>
              </a:endParaRPr>
            </a:p>
            <a:p>
              <a:pPr>
                <a:lnSpc>
                  <a:spcPct val="150000"/>
                </a:lnSpc>
                <a:defRPr/>
              </a:pPr>
              <a:r>
                <a:rPr lang="ko-KR" altLang="en-US" sz="2000" dirty="0">
                  <a:solidFill>
                    <a:prstClr val="black">
                      <a:lumMod val="65000"/>
                      <a:lumOff val="35000"/>
                    </a:prstClr>
                  </a:solidFill>
                  <a:latin typeface="ONE 모바일POP" panose="00000500000000000000" pitchFamily="2" charset="-127"/>
                  <a:ea typeface="ONE 모바일POP" panose="00000500000000000000" pitchFamily="2" charset="-127"/>
                </a:rPr>
                <a:t>그에 맞는 프로그램 개발</a:t>
              </a:r>
              <a:endParaRPr lang="en-US" altLang="ko-KR" sz="2000" dirty="0">
                <a:solidFill>
                  <a:prstClr val="black">
                    <a:lumMod val="65000"/>
                    <a:lumOff val="35000"/>
                  </a:prstClr>
                </a:solidFill>
                <a:latin typeface="ONE 모바일POP" panose="00000500000000000000" pitchFamily="2" charset="-127"/>
                <a:ea typeface="ONE 모바일POP" panose="00000500000000000000" pitchFamily="2" charset="-127"/>
              </a:endParaRPr>
            </a:p>
          </p:txBody>
        </p:sp>
        <p:sp>
          <p:nvSpPr>
            <p:cNvPr id="14" name="자유형 53">
              <a:extLst>
                <a:ext uri="{FF2B5EF4-FFF2-40B4-BE49-F238E27FC236}">
                  <a16:creationId xmlns:a16="http://schemas.microsoft.com/office/drawing/2014/main" id="{366D6FC1-4C80-465F-9D92-13D96C5002A7}"/>
                </a:ext>
              </a:extLst>
            </p:cNvPr>
            <p:cNvSpPr/>
            <p:nvPr/>
          </p:nvSpPr>
          <p:spPr>
            <a:xfrm rot="18000000">
              <a:off x="9514725" y="6812939"/>
              <a:ext cx="142049" cy="87307"/>
            </a:xfrm>
            <a:custGeom>
              <a:avLst/>
              <a:gdLst>
                <a:gd name="connsiteX0" fmla="*/ 101541 w 261614"/>
                <a:gd name="connsiteY0" fmla="*/ 2305 h 160794"/>
                <a:gd name="connsiteX1" fmla="*/ 101540 w 261614"/>
                <a:gd name="connsiteY1" fmla="*/ 2306 h 160794"/>
                <a:gd name="connsiteX2" fmla="*/ 101540 w 261614"/>
                <a:gd name="connsiteY2" fmla="*/ 2305 h 160794"/>
                <a:gd name="connsiteX3" fmla="*/ 254856 w 261614"/>
                <a:gd name="connsiteY3" fmla="*/ 121406 h 160794"/>
                <a:gd name="connsiteX4" fmla="*/ 261614 w 261614"/>
                <a:gd name="connsiteY4" fmla="*/ 137721 h 160794"/>
                <a:gd name="connsiteX5" fmla="*/ 261613 w 261614"/>
                <a:gd name="connsiteY5" fmla="*/ 137721 h 160794"/>
                <a:gd name="connsiteX6" fmla="*/ 238540 w 261614"/>
                <a:gd name="connsiteY6" fmla="*/ 160794 h 160794"/>
                <a:gd name="connsiteX7" fmla="*/ 24796 w 261614"/>
                <a:gd name="connsiteY7" fmla="*/ 160793 h 160794"/>
                <a:gd name="connsiteX8" fmla="*/ 21762 w 261614"/>
                <a:gd name="connsiteY8" fmla="*/ 159536 h 160794"/>
                <a:gd name="connsiteX9" fmla="*/ 11539 w 261614"/>
                <a:gd name="connsiteY9" fmla="*/ 158190 h 160794"/>
                <a:gd name="connsiteX10" fmla="*/ 11540 w 261614"/>
                <a:gd name="connsiteY10" fmla="*/ 158189 h 160794"/>
                <a:gd name="connsiteX11" fmla="*/ 3095 w 261614"/>
                <a:gd name="connsiteY11" fmla="*/ 126671 h 160794"/>
                <a:gd name="connsiteX12" fmla="*/ 70022 w 261614"/>
                <a:gd name="connsiteY12" fmla="*/ 10751 h 160794"/>
                <a:gd name="connsiteX13" fmla="*/ 84033 w 261614"/>
                <a:gd name="connsiteY13" fmla="*/ 0 h 160794"/>
                <a:gd name="connsiteX14" fmla="*/ 101540 w 261614"/>
                <a:gd name="connsiteY14" fmla="*/ 2306 h 160794"/>
                <a:gd name="connsiteX15" fmla="*/ 112290 w 261614"/>
                <a:gd name="connsiteY15" fmla="*/ 16315 h 160794"/>
                <a:gd name="connsiteX16" fmla="*/ 109985 w 261614"/>
                <a:gd name="connsiteY16" fmla="*/ 33823 h 160794"/>
                <a:gd name="connsiteX17" fmla="*/ 63321 w 261614"/>
                <a:gd name="connsiteY17" fmla="*/ 114648 h 160794"/>
                <a:gd name="connsiteX18" fmla="*/ 238541 w 261614"/>
                <a:gd name="connsiteY18" fmla="*/ 114648 h 160794"/>
                <a:gd name="connsiteX19" fmla="*/ 254856 w 261614"/>
                <a:gd name="connsiteY19" fmla="*/ 121406 h 160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1614" h="160794">
                  <a:moveTo>
                    <a:pt x="101541" y="2305"/>
                  </a:moveTo>
                  <a:lnTo>
                    <a:pt x="101540" y="2306"/>
                  </a:lnTo>
                  <a:lnTo>
                    <a:pt x="101540" y="2305"/>
                  </a:lnTo>
                  <a:close/>
                  <a:moveTo>
                    <a:pt x="254856" y="121406"/>
                  </a:moveTo>
                  <a:cubicBezTo>
                    <a:pt x="259031" y="125581"/>
                    <a:pt x="261614" y="131350"/>
                    <a:pt x="261614" y="137721"/>
                  </a:cubicBezTo>
                  <a:lnTo>
                    <a:pt x="261613" y="137721"/>
                  </a:lnTo>
                  <a:cubicBezTo>
                    <a:pt x="261613" y="150464"/>
                    <a:pt x="251283" y="160794"/>
                    <a:pt x="238540" y="160794"/>
                  </a:cubicBezTo>
                  <a:lnTo>
                    <a:pt x="24796" y="160793"/>
                  </a:lnTo>
                  <a:lnTo>
                    <a:pt x="21762" y="159536"/>
                  </a:lnTo>
                  <a:lnTo>
                    <a:pt x="11539" y="158190"/>
                  </a:lnTo>
                  <a:lnTo>
                    <a:pt x="11540" y="158189"/>
                  </a:lnTo>
                  <a:cubicBezTo>
                    <a:pt x="504" y="151818"/>
                    <a:pt x="-3277" y="137707"/>
                    <a:pt x="3095" y="126671"/>
                  </a:cubicBezTo>
                  <a:lnTo>
                    <a:pt x="70022" y="10751"/>
                  </a:lnTo>
                  <a:cubicBezTo>
                    <a:pt x="73208" y="5233"/>
                    <a:pt x="78329" y="1529"/>
                    <a:pt x="84033" y="0"/>
                  </a:cubicBezTo>
                  <a:lnTo>
                    <a:pt x="101540" y="2306"/>
                  </a:lnTo>
                  <a:lnTo>
                    <a:pt x="112290" y="16315"/>
                  </a:lnTo>
                  <a:cubicBezTo>
                    <a:pt x="113818" y="22019"/>
                    <a:pt x="113171" y="28305"/>
                    <a:pt x="109985" y="33823"/>
                  </a:cubicBezTo>
                  <a:lnTo>
                    <a:pt x="63321" y="114648"/>
                  </a:lnTo>
                  <a:lnTo>
                    <a:pt x="238541" y="114648"/>
                  </a:lnTo>
                  <a:cubicBezTo>
                    <a:pt x="244912" y="114648"/>
                    <a:pt x="250681" y="117231"/>
                    <a:pt x="254856" y="121406"/>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1"/>
              <a:endParaRPr lang="ko-KR" altLang="en-US" sz="1200" b="1" dirty="0">
                <a:solidFill>
                  <a:srgbClr val="00BDD5"/>
                </a:solidFill>
                <a:latin typeface="ONE 모바일POP" panose="00000500000000000000" pitchFamily="2" charset="-127"/>
                <a:ea typeface="ONE 모바일POP" panose="00000500000000000000" pitchFamily="2" charset="-127"/>
              </a:endParaRPr>
            </a:p>
          </p:txBody>
        </p:sp>
      </p:grpSp>
      <p:sp>
        <p:nvSpPr>
          <p:cNvPr id="4" name="슬라이드 번호 개체 틀 3">
            <a:extLst>
              <a:ext uri="{FF2B5EF4-FFF2-40B4-BE49-F238E27FC236}">
                <a16:creationId xmlns:a16="http://schemas.microsoft.com/office/drawing/2014/main" id="{8E8D2874-577B-4823-8F95-63E45D09D28E}"/>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746979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생산공정관리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작업라인</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공정 선택</a:t>
              </a: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29" descr="/temp/fImage30039779362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530475" y="1192530"/>
            <a:ext cx="9301480" cy="5296535"/>
          </a:xfrm>
          <a:prstGeom prst="rect">
            <a:avLst/>
          </a:prstGeom>
          <a:noFill/>
        </p:spPr>
      </p:pic>
      <p:pic>
        <p:nvPicPr>
          <p:cNvPr id="31" name="그림 30" descr="/temp/fImage10231780452.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520065" y="1192530"/>
            <a:ext cx="1734185" cy="2800985"/>
          </a:xfrm>
          <a:prstGeom prst="rect">
            <a:avLst/>
          </a:prstGeom>
          <a:noFill/>
        </p:spPr>
      </p:pic>
      <p:sp>
        <p:nvSpPr>
          <p:cNvPr id="34" name="텍스트 상자 34"/>
          <p:cNvSpPr txBox="1">
            <a:spLocks/>
          </p:cNvSpPr>
          <p:nvPr/>
        </p:nvSpPr>
        <p:spPr>
          <a:xfrm>
            <a:off x="1286450" y="3318235"/>
            <a:ext cx="2057439" cy="709168"/>
          </a:xfrm>
          <a:prstGeom prst="rect">
            <a:avLst/>
          </a:prstGeom>
          <a:solidFill>
            <a:schemeClr val="bg1"/>
          </a:solid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라인번호 선택시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공정코드 선택가능</a:t>
            </a:r>
          </a:p>
        </p:txBody>
      </p:sp>
      <p:pic>
        <p:nvPicPr>
          <p:cNvPr id="37" name="그림 38" descr="/temp/fImage26007889059.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548005" y="4669790"/>
            <a:ext cx="1705610" cy="1067435"/>
          </a:xfrm>
          <a:prstGeom prst="rect">
            <a:avLst/>
          </a:prstGeom>
          <a:noFill/>
        </p:spPr>
      </p:pic>
      <p:sp>
        <p:nvSpPr>
          <p:cNvPr id="38" name="텍스트 상자 39"/>
          <p:cNvSpPr txBox="1">
            <a:spLocks/>
          </p:cNvSpPr>
          <p:nvPr/>
        </p:nvSpPr>
        <p:spPr>
          <a:xfrm>
            <a:off x="1195101" y="5362667"/>
            <a:ext cx="2669477" cy="1016945"/>
          </a:xfrm>
          <a:prstGeom prst="rect">
            <a:avLst/>
          </a:prstGeom>
          <a:solidFill>
            <a:schemeClr val="bg1"/>
          </a:solid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공정코드를 선택하면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메인그리드에 지시목록이 출력된다</a:t>
            </a:r>
          </a:p>
        </p:txBody>
      </p:sp>
      <p:sp>
        <p:nvSpPr>
          <p:cNvPr id="19" name="타원 18">
            <a:extLst>
              <a:ext uri="{FF2B5EF4-FFF2-40B4-BE49-F238E27FC236}">
                <a16:creationId xmlns:a16="http://schemas.microsoft.com/office/drawing/2014/main" id="{585EB15A-B62A-4469-A43D-93DF3964AC25}"/>
              </a:ext>
            </a:extLst>
          </p:cNvPr>
          <p:cNvSpPr/>
          <p:nvPr/>
        </p:nvSpPr>
        <p:spPr>
          <a:xfrm>
            <a:off x="3377084" y="1924580"/>
            <a:ext cx="1291988" cy="291403"/>
          </a:xfrm>
          <a:prstGeom prst="ellipse">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20" name="연결선: 꺾임 19">
            <a:extLst>
              <a:ext uri="{FF2B5EF4-FFF2-40B4-BE49-F238E27FC236}">
                <a16:creationId xmlns:a16="http://schemas.microsoft.com/office/drawing/2014/main" id="{662CDBB8-3EDD-43B2-9513-87A98F93EE4B}"/>
              </a:ext>
            </a:extLst>
          </p:cNvPr>
          <p:cNvCxnSpPr>
            <a:cxnSpLocks/>
            <a:stCxn id="19" idx="0"/>
          </p:cNvCxnSpPr>
          <p:nvPr/>
        </p:nvCxnSpPr>
        <p:spPr>
          <a:xfrm rot="16200000" flipV="1">
            <a:off x="2931530" y="833031"/>
            <a:ext cx="380078" cy="1803019"/>
          </a:xfrm>
          <a:prstGeom prst="bentConnector2">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id="{0ECE2F06-3D1D-48CC-A08A-ABE98B4B3339}"/>
              </a:ext>
            </a:extLst>
          </p:cNvPr>
          <p:cNvSpPr/>
          <p:nvPr/>
        </p:nvSpPr>
        <p:spPr>
          <a:xfrm>
            <a:off x="3377085" y="2199091"/>
            <a:ext cx="1291988" cy="291403"/>
          </a:xfrm>
          <a:prstGeom prst="ellipse">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27" name="연결선: 꺾임 26">
            <a:extLst>
              <a:ext uri="{FF2B5EF4-FFF2-40B4-BE49-F238E27FC236}">
                <a16:creationId xmlns:a16="http://schemas.microsoft.com/office/drawing/2014/main" id="{A1E56C2D-2276-498A-8E24-5C1E784FBF72}"/>
              </a:ext>
            </a:extLst>
          </p:cNvPr>
          <p:cNvCxnSpPr>
            <a:cxnSpLocks/>
          </p:cNvCxnSpPr>
          <p:nvPr/>
        </p:nvCxnSpPr>
        <p:spPr>
          <a:xfrm rot="5400000">
            <a:off x="1785638" y="2737470"/>
            <a:ext cx="2484553" cy="2057438"/>
          </a:xfrm>
          <a:prstGeom prst="bentConnector3">
            <a:avLst>
              <a:gd name="adj1" fmla="val 80332"/>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F1C83CFD-E6AF-4D58-A2AE-085BEBDFB65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60</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487589796"/>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생산공정관리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공정 가동할 지시 선택</a:t>
              </a: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40" descr="/temp/fImage32890790167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210945" y="1201420"/>
            <a:ext cx="9853930" cy="5278755"/>
          </a:xfrm>
          <a:prstGeom prst="rect">
            <a:avLst/>
          </a:prstGeom>
          <a:noFill/>
        </p:spPr>
      </p:pic>
      <p:sp>
        <p:nvSpPr>
          <p:cNvPr id="33" name="텍스트 상자 46"/>
          <p:cNvSpPr txBox="1">
            <a:spLocks/>
          </p:cNvSpPr>
          <p:nvPr/>
        </p:nvSpPr>
        <p:spPr>
          <a:xfrm>
            <a:off x="3198494" y="5120640"/>
            <a:ext cx="4297575" cy="1016945"/>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메인 그리드에서 지시번호를 선택하면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아래쪽 그리드에 해당 지시가 출력되고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공정을 시작할 준비가 완료된다</a:t>
            </a:r>
          </a:p>
        </p:txBody>
      </p:sp>
      <p:sp>
        <p:nvSpPr>
          <p:cNvPr id="14" name="타원 13">
            <a:extLst>
              <a:ext uri="{FF2B5EF4-FFF2-40B4-BE49-F238E27FC236}">
                <a16:creationId xmlns:a16="http://schemas.microsoft.com/office/drawing/2014/main" id="{F07CF6C3-2B21-4473-B814-B24511A9696D}"/>
              </a:ext>
            </a:extLst>
          </p:cNvPr>
          <p:cNvSpPr/>
          <p:nvPr/>
        </p:nvSpPr>
        <p:spPr>
          <a:xfrm>
            <a:off x="1157019" y="2867468"/>
            <a:ext cx="3204596" cy="327910"/>
          </a:xfrm>
          <a:prstGeom prst="ellipse">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15" name="연결선: 꺾임 14">
            <a:extLst>
              <a:ext uri="{FF2B5EF4-FFF2-40B4-BE49-F238E27FC236}">
                <a16:creationId xmlns:a16="http://schemas.microsoft.com/office/drawing/2014/main" id="{884E218B-D85E-444D-A7A3-5DD3C154EB93}"/>
              </a:ext>
            </a:extLst>
          </p:cNvPr>
          <p:cNvCxnSpPr>
            <a:cxnSpLocks/>
          </p:cNvCxnSpPr>
          <p:nvPr/>
        </p:nvCxnSpPr>
        <p:spPr>
          <a:xfrm rot="16200000" flipH="1">
            <a:off x="2107078" y="3847614"/>
            <a:ext cx="1743656" cy="439180"/>
          </a:xfrm>
          <a:prstGeom prst="bentConnector3">
            <a:avLst>
              <a:gd name="adj1" fmla="val 100713"/>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092401EF-1334-47B6-865C-7EA331BF6FE3}"/>
              </a:ext>
            </a:extLst>
          </p:cNvPr>
          <p:cNvSpPr/>
          <p:nvPr/>
        </p:nvSpPr>
        <p:spPr>
          <a:xfrm>
            <a:off x="3226992" y="4780603"/>
            <a:ext cx="439182" cy="327910"/>
          </a:xfrm>
          <a:prstGeom prst="ellipse">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3DE6AC73-35E8-4D4D-A28C-F3B185ABA014}"/>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61</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402002572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생산공정관리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공정가동관리</a:t>
              </a:r>
              <a:r>
                <a:rPr lang="en-US" altLang="ko-KR" sz="3200" dirty="0">
                  <a:ln w="19050" cap="flat" cmpd="sng">
                    <a:noFill/>
                    <a:prstDash/>
                  </a:ln>
                  <a:solidFill>
                    <a:srgbClr val="000000">
                      <a:lumMod val="65000"/>
                      <a:lumOff val="35000"/>
                    </a:srgbClr>
                  </a:solidFill>
                  <a:latin typeface="ONE 모바일POP" charset="0"/>
                  <a:ea typeface="ONE 모바일POP" charset="0"/>
                </a:rPr>
                <a:t>(</a:t>
              </a:r>
              <a:r>
                <a:rPr lang="ko-KR" altLang="en-US" sz="3200" dirty="0">
                  <a:ln w="19050" cap="flat" cmpd="sng">
                    <a:noFill/>
                    <a:prstDash/>
                  </a:ln>
                  <a:solidFill>
                    <a:srgbClr val="000000">
                      <a:lumMod val="65000"/>
                      <a:lumOff val="35000"/>
                    </a:srgbClr>
                  </a:solidFill>
                  <a:latin typeface="ONE 모바일POP" charset="0"/>
                  <a:ea typeface="ONE 모바일POP" charset="0"/>
                </a:rPr>
                <a:t>공정시작</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 </a:t>
              </a: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48" descr="/temp/fImage11522795599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38785" y="1170940"/>
            <a:ext cx="6022975" cy="2564130"/>
          </a:xfrm>
          <a:prstGeom prst="rect">
            <a:avLst/>
          </a:prstGeom>
          <a:noFill/>
        </p:spPr>
      </p:pic>
      <p:pic>
        <p:nvPicPr>
          <p:cNvPr id="34" name="그림 52" descr="/temp/fImage62477991176.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2439670" y="3419475"/>
            <a:ext cx="9493250" cy="674370"/>
          </a:xfrm>
          <a:prstGeom prst="rect">
            <a:avLst/>
          </a:prstGeom>
          <a:noFill/>
        </p:spPr>
      </p:pic>
      <p:sp>
        <p:nvSpPr>
          <p:cNvPr id="36" name="텍스트 상자 55"/>
          <p:cNvSpPr txBox="1">
            <a:spLocks/>
          </p:cNvSpPr>
          <p:nvPr/>
        </p:nvSpPr>
        <p:spPr>
          <a:xfrm>
            <a:off x="6168093" y="4141861"/>
            <a:ext cx="3724966" cy="1016945"/>
          </a:xfrm>
          <a:prstGeom prst="rect">
            <a:avLst/>
          </a:prstGeom>
          <a:noFill/>
          <a:ln w="0">
            <a:noFill/>
            <a:prstDash/>
          </a:ln>
        </p:spPr>
        <p:txBody>
          <a:bodyPr vert="horz" wrap="square" lIns="89535" tIns="46355" rIns="89535" bIns="46355" anchor="t">
            <a:spAutoFit/>
          </a:bodyPr>
          <a:lstStyle/>
          <a:p>
            <a:pPr defTabSz="508000"/>
            <a:r>
              <a:rPr lang="ko-KR" altLang="en-US" sz="2000" dirty="0">
                <a:solidFill>
                  <a:srgbClr val="F3797E"/>
                </a:solidFill>
                <a:latin typeface="ONE 모바일POP" panose="00000500000000000000" pitchFamily="2" charset="-127"/>
                <a:ea typeface="ONE 모바일POP" panose="00000500000000000000" pitchFamily="2" charset="-127"/>
              </a:rPr>
              <a:t>라인가동 시작을 누르면</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defTabSz="508000"/>
            <a:r>
              <a:rPr lang="ko-KR" altLang="en-US" sz="2000" dirty="0">
                <a:solidFill>
                  <a:srgbClr val="F3797E"/>
                </a:solidFill>
                <a:latin typeface="ONE 모바일POP" panose="00000500000000000000" pitchFamily="2" charset="-127"/>
                <a:ea typeface="ONE 모바일POP" panose="00000500000000000000" pitchFamily="2" charset="-127"/>
              </a:rPr>
              <a:t>시작시간이 표시 되고 </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defTabSz="508000"/>
            <a:r>
              <a:rPr lang="ko-KR" altLang="en-US" sz="2000" dirty="0">
                <a:solidFill>
                  <a:srgbClr val="F3797E"/>
                </a:solidFill>
                <a:latin typeface="ONE 모바일POP" panose="00000500000000000000" pitchFamily="2" charset="-127"/>
                <a:ea typeface="ONE 모바일POP" panose="00000500000000000000" pitchFamily="2" charset="-127"/>
              </a:rPr>
              <a:t>생산이 시작된다</a:t>
            </a:r>
          </a:p>
        </p:txBody>
      </p:sp>
      <p:sp>
        <p:nvSpPr>
          <p:cNvPr id="22" name="직사각형 21">
            <a:extLst>
              <a:ext uri="{FF2B5EF4-FFF2-40B4-BE49-F238E27FC236}">
                <a16:creationId xmlns:a16="http://schemas.microsoft.com/office/drawing/2014/main" id="{901FA9FD-3D96-401F-8653-F74288145D91}"/>
              </a:ext>
            </a:extLst>
          </p:cNvPr>
          <p:cNvSpPr/>
          <p:nvPr/>
        </p:nvSpPr>
        <p:spPr>
          <a:xfrm>
            <a:off x="482354" y="1779131"/>
            <a:ext cx="1678042" cy="1740304"/>
          </a:xfrm>
          <a:prstGeom prst="rect">
            <a:avLst/>
          </a:prstGeom>
          <a:noFill/>
          <a:ln w="38100"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23" name="화살표: 오른쪽 22">
            <a:extLst>
              <a:ext uri="{FF2B5EF4-FFF2-40B4-BE49-F238E27FC236}">
                <a16:creationId xmlns:a16="http://schemas.microsoft.com/office/drawing/2014/main" id="{0126FE20-933E-472F-9518-CF7C039B9C30}"/>
              </a:ext>
            </a:extLst>
          </p:cNvPr>
          <p:cNvSpPr/>
          <p:nvPr/>
        </p:nvSpPr>
        <p:spPr>
          <a:xfrm rot="5400000">
            <a:off x="1027710" y="3624099"/>
            <a:ext cx="633307" cy="410325"/>
          </a:xfrm>
          <a:prstGeom prst="rightArrow">
            <a:avLst/>
          </a:prstGeom>
          <a:solidFill>
            <a:srgbClr val="F3797E"/>
          </a:solidFill>
          <a:ln>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404644A8-1CBA-4DD8-A7A5-DF9429D72A08}"/>
              </a:ext>
            </a:extLst>
          </p:cNvPr>
          <p:cNvPicPr>
            <a:picLocks noChangeAspect="1"/>
          </p:cNvPicPr>
          <p:nvPr/>
        </p:nvPicPr>
        <p:blipFill>
          <a:blip r:embed="rId5"/>
          <a:stretch>
            <a:fillRect/>
          </a:stretch>
        </p:blipFill>
        <p:spPr>
          <a:xfrm>
            <a:off x="438785" y="4156561"/>
            <a:ext cx="3154680" cy="902352"/>
          </a:xfrm>
          <a:prstGeom prst="rect">
            <a:avLst/>
          </a:prstGeom>
          <a:ln>
            <a:noFill/>
          </a:ln>
          <a:effectLst>
            <a:outerShdw blurRad="292100" dist="139700" dir="2700000" algn="tl" rotWithShape="0">
              <a:srgbClr val="333333">
                <a:alpha val="65000"/>
              </a:srgbClr>
            </a:outerShdw>
          </a:effectLst>
        </p:spPr>
      </p:pic>
      <p:cxnSp>
        <p:nvCxnSpPr>
          <p:cNvPr id="18" name="연결선: 꺾임 17">
            <a:extLst>
              <a:ext uri="{FF2B5EF4-FFF2-40B4-BE49-F238E27FC236}">
                <a16:creationId xmlns:a16="http://schemas.microsoft.com/office/drawing/2014/main" id="{924CE284-644A-43C4-BC70-0887881B08CF}"/>
              </a:ext>
            </a:extLst>
          </p:cNvPr>
          <p:cNvCxnSpPr>
            <a:cxnSpLocks/>
          </p:cNvCxnSpPr>
          <p:nvPr/>
        </p:nvCxnSpPr>
        <p:spPr>
          <a:xfrm flipV="1">
            <a:off x="3587115" y="3934460"/>
            <a:ext cx="1854007" cy="916569"/>
          </a:xfrm>
          <a:prstGeom prst="bentConnector3">
            <a:avLst>
              <a:gd name="adj1" fmla="val 99862"/>
            </a:avLst>
          </a:prstGeom>
          <a:ln w="38100">
            <a:solidFill>
              <a:srgbClr val="F48186"/>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70C41BA5-C0E2-4C61-B244-6C4C6BB75441}"/>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62</a:t>
            </a:fld>
            <a:r>
              <a:rPr lang="en-US" altLang="ko-KR" dirty="0">
                <a:solidFill>
                  <a:prstClr val="black">
                    <a:tint val="75000"/>
                  </a:prstClr>
                </a:solidFill>
              </a:rPr>
              <a:t>/118</a:t>
            </a:r>
            <a:endParaRPr lang="ko-KR" altLang="en-US" dirty="0">
              <a:solidFill>
                <a:prstClr val="black">
                  <a:tint val="75000"/>
                </a:prstClr>
              </a:solidFill>
            </a:endParaRPr>
          </a:p>
        </p:txBody>
      </p:sp>
      <p:sp>
        <p:nvSpPr>
          <p:cNvPr id="19" name="직사각형 18">
            <a:extLst>
              <a:ext uri="{FF2B5EF4-FFF2-40B4-BE49-F238E27FC236}">
                <a16:creationId xmlns:a16="http://schemas.microsoft.com/office/drawing/2014/main" id="{62DD4ABC-65A5-4EB2-9B31-13EA488B4759}"/>
              </a:ext>
            </a:extLst>
          </p:cNvPr>
          <p:cNvSpPr/>
          <p:nvPr/>
        </p:nvSpPr>
        <p:spPr>
          <a:xfrm>
            <a:off x="3896428" y="1904214"/>
            <a:ext cx="1250607" cy="1101010"/>
          </a:xfrm>
          <a:prstGeom prst="rect">
            <a:avLst/>
          </a:prstGeom>
          <a:noFill/>
          <a:ln w="38100"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EF8BD545-A4DE-437E-BFA5-26A98DACFCBE}"/>
              </a:ext>
            </a:extLst>
          </p:cNvPr>
          <p:cNvCxnSpPr>
            <a:cxnSpLocks/>
          </p:cNvCxnSpPr>
          <p:nvPr/>
        </p:nvCxnSpPr>
        <p:spPr>
          <a:xfrm>
            <a:off x="5147035" y="2088645"/>
            <a:ext cx="2111604"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27" name="텍스트 상자 55">
            <a:extLst>
              <a:ext uri="{FF2B5EF4-FFF2-40B4-BE49-F238E27FC236}">
                <a16:creationId xmlns:a16="http://schemas.microsoft.com/office/drawing/2014/main" id="{AF3952BA-FC01-4421-8943-610B252A383A}"/>
              </a:ext>
            </a:extLst>
          </p:cNvPr>
          <p:cNvSpPr txBox="1">
            <a:spLocks/>
          </p:cNvSpPr>
          <p:nvPr/>
        </p:nvSpPr>
        <p:spPr>
          <a:xfrm>
            <a:off x="7473202" y="1594100"/>
            <a:ext cx="3301635" cy="1324722"/>
          </a:xfrm>
          <a:prstGeom prst="rect">
            <a:avLst/>
          </a:prstGeom>
          <a:noFill/>
          <a:ln w="0">
            <a:noFill/>
            <a:prstDash/>
          </a:ln>
        </p:spPr>
        <p:txBody>
          <a:bodyPr vert="horz" wrap="square" lIns="89535" tIns="46355" rIns="89535" bIns="46355" anchor="t">
            <a:spAutoFit/>
          </a:bodyPr>
          <a:lstStyle/>
          <a:p>
            <a:pPr defTabSz="508000"/>
            <a:r>
              <a:rPr lang="ko-KR" altLang="en-US" sz="2000" dirty="0">
                <a:solidFill>
                  <a:srgbClr val="F3797E"/>
                </a:solidFill>
                <a:latin typeface="ONE 모바일POP" panose="00000500000000000000" pitchFamily="2" charset="-127"/>
                <a:ea typeface="ONE 모바일POP" panose="00000500000000000000" pitchFamily="2" charset="-127"/>
              </a:rPr>
              <a:t>생산이 모두 완료된 후</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defTabSz="508000"/>
            <a:r>
              <a:rPr lang="ko-KR" altLang="en-US" sz="2000" dirty="0">
                <a:solidFill>
                  <a:srgbClr val="F3797E"/>
                </a:solidFill>
                <a:latin typeface="ONE 모바일POP" panose="00000500000000000000" pitchFamily="2" charset="-127"/>
                <a:ea typeface="ONE 모바일POP" panose="00000500000000000000" pitchFamily="2" charset="-127"/>
              </a:rPr>
              <a:t>실제 </a:t>
            </a:r>
            <a:r>
              <a:rPr lang="ko-KR" altLang="en-US" sz="2000" dirty="0" err="1">
                <a:solidFill>
                  <a:srgbClr val="F3797E"/>
                </a:solidFill>
                <a:latin typeface="ONE 모바일POP" panose="00000500000000000000" pitchFamily="2" charset="-127"/>
                <a:ea typeface="ONE 모바일POP" panose="00000500000000000000" pitchFamily="2" charset="-127"/>
              </a:rPr>
              <a:t>불량량과</a:t>
            </a:r>
            <a:r>
              <a:rPr lang="ko-KR" altLang="en-US" sz="2000" dirty="0">
                <a:solidFill>
                  <a:srgbClr val="F3797E"/>
                </a:solidFill>
                <a:latin typeface="ONE 모바일POP" panose="00000500000000000000" pitchFamily="2" charset="-127"/>
                <a:ea typeface="ONE 모바일POP" panose="00000500000000000000" pitchFamily="2" charset="-127"/>
              </a:rPr>
              <a:t> 오차가 있을 경우</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defTabSz="508000"/>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버튼으로 </a:t>
            </a:r>
            <a:r>
              <a:rPr lang="ko-KR" altLang="en-US" sz="2000" dirty="0" err="1">
                <a:solidFill>
                  <a:srgbClr val="F3797E"/>
                </a:solidFill>
                <a:latin typeface="ONE 모바일POP" panose="00000500000000000000" pitchFamily="2" charset="-127"/>
                <a:ea typeface="ONE 모바일POP" panose="00000500000000000000" pitchFamily="2" charset="-127"/>
              </a:rPr>
              <a:t>불량량을</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defTabSz="508000"/>
            <a:r>
              <a:rPr lang="ko-KR" altLang="en-US" sz="2000" dirty="0">
                <a:solidFill>
                  <a:srgbClr val="F3797E"/>
                </a:solidFill>
                <a:latin typeface="ONE 모바일POP" panose="00000500000000000000" pitchFamily="2" charset="-127"/>
                <a:ea typeface="ONE 모바일POP" panose="00000500000000000000" pitchFamily="2" charset="-127"/>
              </a:rPr>
              <a:t>조절할 수 있다</a:t>
            </a:r>
          </a:p>
        </p:txBody>
      </p:sp>
    </p:spTree>
    <p:extLst>
      <p:ext uri="{BB962C8B-B14F-4D97-AF65-F5344CB8AC3E}">
        <p14:creationId xmlns:p14="http://schemas.microsoft.com/office/powerpoint/2010/main" val="55975568"/>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생산공정관리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dirty="0">
                  <a:ln w="19050" cap="flat" cmpd="sng">
                    <a:noFill/>
                    <a:prstDash/>
                  </a:ln>
                  <a:solidFill>
                    <a:srgbClr val="000000">
                      <a:lumMod val="65000"/>
                      <a:lumOff val="35000"/>
                    </a:srgbClr>
                  </a:solidFill>
                  <a:latin typeface="ONE 모바일POP" charset="0"/>
                  <a:ea typeface="ONE 모바일POP" charset="0"/>
                </a:rPr>
                <a:t>공정가동관리</a:t>
              </a:r>
              <a:r>
                <a:rPr lang="en-US" altLang="ko-KR" sz="3200" dirty="0">
                  <a:ln w="19050" cap="flat" cmpd="sng">
                    <a:noFill/>
                    <a:prstDash/>
                  </a:ln>
                  <a:solidFill>
                    <a:srgbClr val="000000">
                      <a:lumMod val="65000"/>
                      <a:lumOff val="35000"/>
                    </a:srgbClr>
                  </a:solidFill>
                  <a:latin typeface="ONE 모바일POP" charset="0"/>
                  <a:ea typeface="ONE 모바일POP" charset="0"/>
                </a:rPr>
                <a:t>(</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공정종료</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a:t>
              </a: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2" descr="/temp/fImage110267072966.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92735" y="1127760"/>
            <a:ext cx="3931920" cy="3189605"/>
          </a:xfrm>
          <a:prstGeom prst="rect">
            <a:avLst/>
          </a:prstGeom>
          <a:noFill/>
        </p:spPr>
      </p:pic>
      <p:pic>
        <p:nvPicPr>
          <p:cNvPr id="31" name="그림 3" descr="/temp/fImage11257708695.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4326255" y="1367155"/>
            <a:ext cx="7513320" cy="2931160"/>
          </a:xfrm>
          <a:prstGeom prst="rect">
            <a:avLst/>
          </a:prstGeom>
          <a:noFill/>
        </p:spPr>
      </p:pic>
      <p:pic>
        <p:nvPicPr>
          <p:cNvPr id="37" name="그림 10" descr="/temp/fImage43617154850.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516255" y="5873115"/>
            <a:ext cx="9144635" cy="638810"/>
          </a:xfrm>
          <a:prstGeom prst="rect">
            <a:avLst/>
          </a:prstGeom>
          <a:noFill/>
        </p:spPr>
      </p:pic>
      <p:sp>
        <p:nvSpPr>
          <p:cNvPr id="38" name="텍스트 상자 11"/>
          <p:cNvSpPr txBox="1">
            <a:spLocks/>
          </p:cNvSpPr>
          <p:nvPr/>
        </p:nvSpPr>
        <p:spPr>
          <a:xfrm>
            <a:off x="3613856" y="3876167"/>
            <a:ext cx="2468245" cy="709168"/>
          </a:xfrm>
          <a:prstGeom prst="rect">
            <a:avLst/>
          </a:prstGeom>
          <a:noFill/>
          <a:ln w="0">
            <a:noFill/>
            <a:prstDash/>
          </a:ln>
        </p:spPr>
        <p:txBody>
          <a:bodyPr vert="horz" wrap="square" lIns="89535" tIns="46355" rIns="89535" bIns="46355" anchor="t">
            <a:spAutoFit/>
          </a:bodyPr>
          <a:lstStyle/>
          <a:p>
            <a:pPr defTabSz="508000"/>
            <a:r>
              <a:rPr lang="ko-KR" altLang="en-US" sz="2000" dirty="0">
                <a:solidFill>
                  <a:srgbClr val="F3797E"/>
                </a:solidFill>
                <a:latin typeface="ONE 모바일POP" panose="00000500000000000000" pitchFamily="2" charset="-127"/>
                <a:ea typeface="ONE 모바일POP" panose="00000500000000000000" pitchFamily="2" charset="-127"/>
              </a:rPr>
              <a:t>종료버튼을 누르면</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defTabSz="508000"/>
            <a:r>
              <a:rPr lang="ko-KR" altLang="en-US" sz="2000" dirty="0">
                <a:solidFill>
                  <a:srgbClr val="F3797E"/>
                </a:solidFill>
                <a:latin typeface="ONE 모바일POP" panose="00000500000000000000" pitchFamily="2" charset="-127"/>
                <a:ea typeface="ONE 모바일POP" panose="00000500000000000000" pitchFamily="2" charset="-127"/>
              </a:rPr>
              <a:t>종료시간이 출력된다</a:t>
            </a:r>
          </a:p>
        </p:txBody>
      </p:sp>
      <p:sp>
        <p:nvSpPr>
          <p:cNvPr id="19" name="직사각형 18">
            <a:extLst>
              <a:ext uri="{FF2B5EF4-FFF2-40B4-BE49-F238E27FC236}">
                <a16:creationId xmlns:a16="http://schemas.microsoft.com/office/drawing/2014/main" id="{53C84CDB-EF13-4AA0-9679-C14FECDCD168}"/>
              </a:ext>
            </a:extLst>
          </p:cNvPr>
          <p:cNvSpPr/>
          <p:nvPr/>
        </p:nvSpPr>
        <p:spPr>
          <a:xfrm>
            <a:off x="6578037" y="2249200"/>
            <a:ext cx="1838815" cy="1781778"/>
          </a:xfrm>
          <a:prstGeom prst="rect">
            <a:avLst/>
          </a:prstGeom>
          <a:noFill/>
          <a:ln w="38100" cap="flat" cmpd="sng" algn="ctr">
            <a:solidFill>
              <a:srgbClr val="F4818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22" name="텍스트 상자 11">
            <a:extLst>
              <a:ext uri="{FF2B5EF4-FFF2-40B4-BE49-F238E27FC236}">
                <a16:creationId xmlns:a16="http://schemas.microsoft.com/office/drawing/2014/main" id="{30B79851-1CE0-45FF-AEC5-EE237C0EAECC}"/>
              </a:ext>
            </a:extLst>
          </p:cNvPr>
          <p:cNvSpPr txBox="1">
            <a:spLocks/>
          </p:cNvSpPr>
          <p:nvPr/>
        </p:nvSpPr>
        <p:spPr>
          <a:xfrm>
            <a:off x="8696707" y="3857763"/>
            <a:ext cx="2820240" cy="1016945"/>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앞공정이 종료 되지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않았으면 종료를 할 수 없음</a:t>
            </a:r>
          </a:p>
          <a:p>
            <a:pPr marL="0" indent="0" algn="l" defTabSz="508000" hangingPunct="1"/>
            <a:endParaRPr lang="ko-KR" altLang="en-US" sz="2000" dirty="0">
              <a:solidFill>
                <a:srgbClr val="F3797E"/>
              </a:solidFill>
              <a:latin typeface="ONE 모바일POP" panose="00000500000000000000" pitchFamily="2" charset="-127"/>
              <a:ea typeface="ONE 모바일POP" panose="00000500000000000000" pitchFamily="2" charset="-127"/>
            </a:endParaRPr>
          </a:p>
        </p:txBody>
      </p:sp>
      <p:pic>
        <p:nvPicPr>
          <p:cNvPr id="6" name="그림 5">
            <a:extLst>
              <a:ext uri="{FF2B5EF4-FFF2-40B4-BE49-F238E27FC236}">
                <a16:creationId xmlns:a16="http://schemas.microsoft.com/office/drawing/2014/main" id="{E556936F-22B2-43E3-B9FE-C4F0C952E2FB}"/>
              </a:ext>
            </a:extLst>
          </p:cNvPr>
          <p:cNvPicPr>
            <a:picLocks noChangeAspect="1"/>
          </p:cNvPicPr>
          <p:nvPr/>
        </p:nvPicPr>
        <p:blipFill>
          <a:blip r:embed="rId6"/>
          <a:stretch>
            <a:fillRect/>
          </a:stretch>
        </p:blipFill>
        <p:spPr>
          <a:xfrm>
            <a:off x="3461164" y="4550311"/>
            <a:ext cx="4210638" cy="1219370"/>
          </a:xfrm>
          <a:prstGeom prst="rect">
            <a:avLst/>
          </a:prstGeom>
          <a:ln>
            <a:noFill/>
          </a:ln>
          <a:effectLst>
            <a:outerShdw blurRad="292100" dist="139700" dir="2700000" algn="tl" rotWithShape="0">
              <a:srgbClr val="333333">
                <a:alpha val="65000"/>
              </a:srgbClr>
            </a:outerShdw>
          </a:effectLst>
        </p:spPr>
      </p:pic>
      <p:sp>
        <p:nvSpPr>
          <p:cNvPr id="20" name="화살표: 오른쪽 19">
            <a:extLst>
              <a:ext uri="{FF2B5EF4-FFF2-40B4-BE49-F238E27FC236}">
                <a16:creationId xmlns:a16="http://schemas.microsoft.com/office/drawing/2014/main" id="{7AE95002-67FF-4C94-A649-979C3E9133D4}"/>
              </a:ext>
            </a:extLst>
          </p:cNvPr>
          <p:cNvSpPr/>
          <p:nvPr/>
        </p:nvSpPr>
        <p:spPr>
          <a:xfrm rot="5400000">
            <a:off x="6466546" y="4112202"/>
            <a:ext cx="633307" cy="410325"/>
          </a:xfrm>
          <a:prstGeom prst="rightArrow">
            <a:avLst/>
          </a:prstGeom>
          <a:solidFill>
            <a:srgbClr val="F3797E"/>
          </a:solidFill>
          <a:ln>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4F742E74-72D7-466C-A900-D100F0490463}"/>
              </a:ext>
            </a:extLst>
          </p:cNvPr>
          <p:cNvPicPr>
            <a:picLocks noChangeAspect="1"/>
          </p:cNvPicPr>
          <p:nvPr/>
        </p:nvPicPr>
        <p:blipFill>
          <a:blip r:embed="rId7"/>
          <a:stretch>
            <a:fillRect/>
          </a:stretch>
        </p:blipFill>
        <p:spPr>
          <a:xfrm>
            <a:off x="7683586" y="4551522"/>
            <a:ext cx="4287148" cy="1219370"/>
          </a:xfrm>
          <a:prstGeom prst="rect">
            <a:avLst/>
          </a:prstGeom>
          <a:ln>
            <a:noFill/>
          </a:ln>
          <a:effectLst>
            <a:outerShdw blurRad="292100" dist="139700" dir="2700000" algn="tl" rotWithShape="0">
              <a:srgbClr val="333333">
                <a:alpha val="65000"/>
              </a:srgbClr>
            </a:outerShdw>
          </a:effectLst>
        </p:spPr>
      </p:pic>
      <p:sp>
        <p:nvSpPr>
          <p:cNvPr id="21" name="화살표: 오른쪽 20">
            <a:extLst>
              <a:ext uri="{FF2B5EF4-FFF2-40B4-BE49-F238E27FC236}">
                <a16:creationId xmlns:a16="http://schemas.microsoft.com/office/drawing/2014/main" id="{7D0E58C3-E1FA-4A19-A926-B4E249C65FDD}"/>
              </a:ext>
            </a:extLst>
          </p:cNvPr>
          <p:cNvSpPr/>
          <p:nvPr/>
        </p:nvSpPr>
        <p:spPr>
          <a:xfrm rot="5400000">
            <a:off x="7961898" y="4112202"/>
            <a:ext cx="633307" cy="410325"/>
          </a:xfrm>
          <a:prstGeom prst="rightArrow">
            <a:avLst/>
          </a:prstGeom>
          <a:solidFill>
            <a:srgbClr val="F3797E"/>
          </a:solidFill>
          <a:ln>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CD714306-AC96-437A-83E0-4BE613513F6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63</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376647950"/>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46355" y="0"/>
            <a:ext cx="12193270" cy="6859270"/>
            <a:chOff x="46355" y="0"/>
            <a:chExt cx="12193270" cy="6859270"/>
          </a:xfrm>
          <a:solidFill>
            <a:srgbClr val="7978E9"/>
          </a:solidFill>
        </p:grpSpPr>
        <p:sp>
          <p:nvSpPr>
            <p:cNvPr id="2" name="Rect 0"/>
            <p:cNvSpPr>
              <a:spLocks/>
            </p:cNvSpPr>
            <p:nvPr/>
          </p:nvSpPr>
          <p:spPr>
            <a:xfrm>
              <a:off x="46355" y="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238125" y="19939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309880" y="27749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a:ln w="19050" cap="flat" cmpd="sng">
                    <a:noFill/>
                    <a:prstDash/>
                  </a:ln>
                  <a:solidFill>
                    <a:srgbClr val="000000">
                      <a:lumMod val="65000"/>
                      <a:lumOff val="35000"/>
                    </a:srgbClr>
                  </a:solidFill>
                  <a:latin typeface="ONE 모바일POP" charset="0"/>
                  <a:ea typeface="ONE 모바일POP" charset="0"/>
                </a:rPr>
                <a:t>생산공정관리 </a:t>
              </a:r>
              <a:r>
                <a:rPr lang="en-US" altLang="ko-KR" sz="3200">
                  <a:ln w="19050" cap="flat" cmpd="sng">
                    <a:noFill/>
                    <a:prstDash/>
                  </a:ln>
                  <a:solidFill>
                    <a:srgbClr val="000000">
                      <a:lumMod val="65000"/>
                      <a:lumOff val="35000"/>
                    </a:srgbClr>
                  </a:solidFill>
                  <a:latin typeface="ONE 모바일POP" charset="0"/>
                  <a:ea typeface="ONE 모바일POP" charset="0"/>
                </a:rPr>
                <a:t>- </a:t>
              </a:r>
              <a:r>
                <a:rPr lang="ko-KR" altLang="en-US" sz="3200">
                  <a:ln w="19050" cap="flat" cmpd="sng">
                    <a:noFill/>
                    <a:prstDash/>
                  </a:ln>
                  <a:solidFill>
                    <a:srgbClr val="000000">
                      <a:lumMod val="65000"/>
                      <a:lumOff val="35000"/>
                    </a:srgbClr>
                  </a:solidFill>
                  <a:latin typeface="ONE 모바일POP" charset="0"/>
                  <a:ea typeface="ONE 모바일POP" charset="0"/>
                </a:rPr>
                <a:t>공정가동관리</a:t>
              </a:r>
              <a:r>
                <a:rPr lang="en-US" altLang="ko-KR" sz="3200">
                  <a:ln w="19050" cap="flat" cmpd="sng">
                    <a:noFill/>
                    <a:prstDash/>
                  </a:ln>
                  <a:solidFill>
                    <a:srgbClr val="000000">
                      <a:lumMod val="65000"/>
                      <a:lumOff val="35000"/>
                    </a:srgbClr>
                  </a:solidFill>
                  <a:latin typeface="ONE 모바일POP" charset="0"/>
                  <a:ea typeface="ONE 모바일POP" charset="0"/>
                </a:rPr>
                <a:t>(</a:t>
              </a:r>
              <a:r>
                <a:rPr lang="ko-KR" altLang="en-US" sz="3200">
                  <a:ln w="19050" cap="flat" cmpd="sng">
                    <a:noFill/>
                    <a:prstDash/>
                  </a:ln>
                  <a:solidFill>
                    <a:srgbClr val="000000">
                      <a:lumMod val="65000"/>
                      <a:lumOff val="35000"/>
                    </a:srgbClr>
                  </a:solidFill>
                  <a:latin typeface="ONE 모바일POP" charset="0"/>
                  <a:ea typeface="ONE 모바일POP" charset="0"/>
                </a:rPr>
                <a:t>긴급중단</a:t>
              </a:r>
              <a:r>
                <a:rPr lang="en-US" altLang="ko-KR" sz="3200">
                  <a:ln w="19050" cap="flat" cmpd="sng">
                    <a:noFill/>
                    <a:prstDash/>
                  </a:ln>
                  <a:solidFill>
                    <a:srgbClr val="000000">
                      <a:lumMod val="65000"/>
                      <a:lumOff val="35000"/>
                    </a:srgbClr>
                  </a:solidFill>
                  <a:latin typeface="ONE 모바일POP" charset="0"/>
                  <a:ea typeface="ONE 모바일POP" charset="0"/>
                </a:rPr>
                <a:t>)</a:t>
              </a:r>
              <a:endParaRPr lang="ko-KR" altLang="en-US" sz="320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a:solidFill>
                  <a:srgbClr val="FFFFFF"/>
                </a:solidFill>
                <a:latin typeface="ONE 모바일POP" charset="0"/>
                <a:ea typeface="ONE 모바일POP" charset="0"/>
              </a:endParaRPr>
            </a:p>
          </p:txBody>
        </p:sp>
        <p:grpSp>
          <p:nvGrpSpPr>
            <p:cNvPr id="12" name="Group 5"/>
            <p:cNvGrpSpPr/>
            <p:nvPr/>
          </p:nvGrpSpPr>
          <p:grpSpPr>
            <a:xfrm>
              <a:off x="589280" y="430530"/>
              <a:ext cx="476885" cy="476885"/>
              <a:chOff x="589280" y="430530"/>
              <a:chExt cx="476885" cy="476885"/>
            </a:xfrm>
            <a:grpFill/>
          </p:grpSpPr>
          <p:sp>
            <p:nvSpPr>
              <p:cNvPr id="8" name="Rect 0"/>
              <p:cNvSpPr>
                <a:spLocks/>
              </p:cNvSpPr>
              <p:nvPr/>
            </p:nvSpPr>
            <p:spPr>
              <a:xfrm>
                <a:off x="589280" y="43053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59130" y="50038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Picture " descr="/temp/image1.png"/>
          <p:cNvPicPr>
            <a:picLocks noChangeAspect="1"/>
          </p:cNvPicPr>
          <p:nvPr/>
        </p:nvPicPr>
        <p:blipFill rotWithShape="1">
          <a:blip r:embed="rId2" cstate="hqprint">
            <a:extLst>
              <a:ext uri="{28A0092B-C50C-407E-A947-70E740481C1C}">
                <a14:useLocalDpi xmlns:a14="http://schemas.microsoft.com/office/drawing/2010/main"/>
              </a:ext>
            </a:extLst>
          </a:blip>
          <a:srcRect/>
          <a:stretch>
            <a:fillRect/>
          </a:stretch>
        </p:blipFill>
        <p:spPr>
          <a:xfrm>
            <a:off x="622935" y="541020"/>
            <a:ext cx="317500" cy="280035"/>
          </a:xfrm>
          <a:prstGeom prst="rect">
            <a:avLst/>
          </a:prstGeom>
          <a:noFill/>
          <a:ln w="0">
            <a:noFill/>
            <a:prstDash/>
          </a:ln>
        </p:spPr>
      </p:pic>
      <p:pic>
        <p:nvPicPr>
          <p:cNvPr id="31" name="그림 9" descr="/temp/fImage1208819332966.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238250" y="3105785"/>
            <a:ext cx="4853940" cy="2292985"/>
          </a:xfrm>
          <a:prstGeom prst="rect">
            <a:avLst/>
          </a:prstGeom>
          <a:noFill/>
        </p:spPr>
      </p:pic>
      <p:pic>
        <p:nvPicPr>
          <p:cNvPr id="32" name="그림 10" descr="/temp/fImage22801934695.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5922010" y="4963795"/>
            <a:ext cx="5525135" cy="810260"/>
          </a:xfrm>
          <a:prstGeom prst="rect">
            <a:avLst/>
          </a:prstGeom>
          <a:noFill/>
        </p:spPr>
      </p:pic>
      <p:sp>
        <p:nvSpPr>
          <p:cNvPr id="35" name="텍스트 상자 16"/>
          <p:cNvSpPr txBox="1">
            <a:spLocks/>
          </p:cNvSpPr>
          <p:nvPr/>
        </p:nvSpPr>
        <p:spPr>
          <a:xfrm>
            <a:off x="6654166" y="3497312"/>
            <a:ext cx="3725544" cy="1324722"/>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dirty="0">
                <a:solidFill>
                  <a:srgbClr val="F3797E"/>
                </a:solidFill>
                <a:latin typeface="ONE 모바일POP" charset="0"/>
                <a:ea typeface="ONE 모바일POP" charset="0"/>
              </a:rPr>
              <a:t>긴급중단을 누르면 </a:t>
            </a:r>
          </a:p>
          <a:p>
            <a:pPr marL="0" indent="0" algn="l" defTabSz="508000" latinLnBrk="0" hangingPunct="1">
              <a:buFontTx/>
              <a:buNone/>
            </a:pPr>
            <a:r>
              <a:rPr lang="ko-KR" altLang="en-US" sz="2000" dirty="0">
                <a:solidFill>
                  <a:srgbClr val="F3797E"/>
                </a:solidFill>
                <a:latin typeface="ONE 모바일POP" charset="0"/>
                <a:ea typeface="ONE 모바일POP" charset="0"/>
              </a:rPr>
              <a:t>버튼이 재시작으로 바뀌고 현재상태가 긴급중단 상태로 변경된다</a:t>
            </a:r>
          </a:p>
        </p:txBody>
      </p:sp>
      <p:pic>
        <p:nvPicPr>
          <p:cNvPr id="36" name="그림 17" descr="/temp/fImage1123219399955.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1337945" y="1256030"/>
            <a:ext cx="4495165" cy="1684020"/>
          </a:xfrm>
          <a:prstGeom prst="rect">
            <a:avLst/>
          </a:prstGeom>
          <a:noFill/>
        </p:spPr>
      </p:pic>
      <p:cxnSp>
        <p:nvCxnSpPr>
          <p:cNvPr id="38" name="도형 19"/>
          <p:cNvCxnSpPr/>
          <p:nvPr/>
        </p:nvCxnSpPr>
        <p:spPr>
          <a:xfrm flipV="1">
            <a:off x="5804535" y="1590040"/>
            <a:ext cx="1304290" cy="776605"/>
          </a:xfrm>
          <a:prstGeom prst="bentConnector3">
            <a:avLst>
              <a:gd name="adj1" fmla="val 49977"/>
            </a:avLst>
          </a:prstGeom>
          <a:ln w="38100" cap="flat" cmpd="sng">
            <a:solidFill>
              <a:srgbClr val="F48186">
                <a:alpha val="100000"/>
              </a:srgb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도형 20"/>
          <p:cNvCxnSpPr/>
          <p:nvPr/>
        </p:nvCxnSpPr>
        <p:spPr>
          <a:xfrm rot="5400000">
            <a:off x="5563870" y="2428607"/>
            <a:ext cx="1729740" cy="1645920"/>
          </a:xfrm>
          <a:prstGeom prst="bentConnector3">
            <a:avLst>
              <a:gd name="adj1" fmla="val 50019"/>
            </a:avLst>
          </a:prstGeom>
          <a:ln w="38100" cap="flat" cmpd="sng">
            <a:solidFill>
              <a:srgbClr val="F48186">
                <a:alpha val="100000"/>
              </a:srgb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도형 21"/>
          <p:cNvCxnSpPr/>
          <p:nvPr/>
        </p:nvCxnSpPr>
        <p:spPr>
          <a:xfrm rot="16200000" flipH="1">
            <a:off x="9361170" y="3778250"/>
            <a:ext cx="2424430" cy="2540"/>
          </a:xfrm>
          <a:prstGeom prst="bentConnector3">
            <a:avLst>
              <a:gd name="adj1" fmla="val 49986"/>
            </a:avLst>
          </a:prstGeom>
          <a:ln w="38100" cap="flat" cmpd="sng">
            <a:solidFill>
              <a:srgbClr val="F48186">
                <a:alpha val="100000"/>
              </a:srgb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4" name="화살표: 아래쪽 3">
            <a:extLst>
              <a:ext uri="{FF2B5EF4-FFF2-40B4-BE49-F238E27FC236}">
                <a16:creationId xmlns:a16="http://schemas.microsoft.com/office/drawing/2014/main" id="{F52DB5A7-C3E9-4A7E-B40B-D938B108C542}"/>
              </a:ext>
            </a:extLst>
          </p:cNvPr>
          <p:cNvSpPr/>
          <p:nvPr/>
        </p:nvSpPr>
        <p:spPr>
          <a:xfrm>
            <a:off x="589280" y="2734810"/>
            <a:ext cx="407670" cy="973123"/>
          </a:xfrm>
          <a:prstGeom prst="downArrow">
            <a:avLst/>
          </a:prstGeom>
          <a:solidFill>
            <a:srgbClr val="F3797E"/>
          </a:solidFill>
          <a:ln>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5814BEB2-1A9F-4D67-BFDB-BE7C26230D0D}"/>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64</a:t>
            </a:fld>
            <a:r>
              <a:rPr lang="en-US" altLang="ko-KR" dirty="0">
                <a:solidFill>
                  <a:prstClr val="black">
                    <a:tint val="75000"/>
                  </a:prstClr>
                </a:solidFill>
              </a:rPr>
              <a:t>/118</a:t>
            </a:r>
            <a:endParaRPr lang="ko-KR" altLang="en-US" dirty="0">
              <a:solidFill>
                <a:prstClr val="black">
                  <a:tint val="75000"/>
                </a:prstClr>
              </a:solidFill>
            </a:endParaRPr>
          </a:p>
        </p:txBody>
      </p:sp>
      <p:pic>
        <p:nvPicPr>
          <p:cNvPr id="9" name="그림 8">
            <a:extLst>
              <a:ext uri="{FF2B5EF4-FFF2-40B4-BE49-F238E27FC236}">
                <a16:creationId xmlns:a16="http://schemas.microsoft.com/office/drawing/2014/main" id="{1DA9EF23-DA33-4B1C-A444-E949A86AB36D}"/>
              </a:ext>
            </a:extLst>
          </p:cNvPr>
          <p:cNvPicPr>
            <a:picLocks noChangeAspect="1"/>
          </p:cNvPicPr>
          <p:nvPr/>
        </p:nvPicPr>
        <p:blipFill rotWithShape="1">
          <a:blip r:embed="rId6"/>
          <a:srcRect l="600" r="1131"/>
          <a:stretch/>
        </p:blipFill>
        <p:spPr>
          <a:xfrm>
            <a:off x="6805174" y="1483092"/>
            <a:ext cx="4221414" cy="1219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생산공정관리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dirty="0">
                  <a:ln w="19050" cap="flat" cmpd="sng">
                    <a:noFill/>
                    <a:prstDash/>
                  </a:ln>
                  <a:solidFill>
                    <a:srgbClr val="000000">
                      <a:lumMod val="65000"/>
                      <a:lumOff val="35000"/>
                    </a:srgbClr>
                  </a:solidFill>
                  <a:latin typeface="ONE 모바일POP" charset="0"/>
                  <a:ea typeface="ONE 모바일POP" charset="0"/>
                </a:rPr>
                <a:t>공정가동관리</a:t>
              </a:r>
              <a:r>
                <a:rPr lang="en-US" altLang="ko-KR" sz="3200" dirty="0">
                  <a:ln w="19050" cap="flat" cmpd="sng">
                    <a:noFill/>
                    <a:prstDash/>
                  </a:ln>
                  <a:solidFill>
                    <a:srgbClr val="000000">
                      <a:lumMod val="65000"/>
                      <a:lumOff val="35000"/>
                    </a:srgbClr>
                  </a:solidFill>
                  <a:latin typeface="ONE 모바일POP" charset="0"/>
                  <a:ea typeface="ONE 모바일POP" charset="0"/>
                </a:rPr>
                <a:t>(</a:t>
              </a:r>
              <a:r>
                <a:rPr lang="ko-KR" altLang="en-US" sz="3200" dirty="0">
                  <a:ln w="19050" cap="flat" cmpd="sng">
                    <a:noFill/>
                    <a:prstDash/>
                  </a:ln>
                  <a:solidFill>
                    <a:srgbClr val="000000">
                      <a:lumMod val="65000"/>
                      <a:lumOff val="35000"/>
                    </a:srgbClr>
                  </a:solidFill>
                  <a:latin typeface="ONE 모바일POP" charset="0"/>
                  <a:ea typeface="ONE 모바일POP" charset="0"/>
                </a:rPr>
                <a:t>라인 가동종료</a:t>
              </a:r>
              <a:r>
                <a:rPr lang="en-US" altLang="ko-KR" sz="3200" dirty="0">
                  <a:ln w="19050" cap="flat" cmpd="sng">
                    <a:noFill/>
                    <a:prstDash/>
                  </a:ln>
                  <a:solidFill>
                    <a:srgbClr val="000000">
                      <a:lumMod val="65000"/>
                      <a:lumOff val="35000"/>
                    </a:srgbClr>
                  </a:solidFill>
                  <a:latin typeface="ONE 모바일POP" charset="0"/>
                  <a:ea typeface="ONE 모바일POP" charset="0"/>
                </a:rPr>
                <a:t>)</a:t>
              </a: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1" name="그림 13" descr="/temp/fImage71027186700.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95910" y="3290570"/>
            <a:ext cx="11600815" cy="646430"/>
          </a:xfrm>
          <a:prstGeom prst="rect">
            <a:avLst/>
          </a:prstGeom>
          <a:noFill/>
        </p:spPr>
      </p:pic>
      <p:sp>
        <p:nvSpPr>
          <p:cNvPr id="32" name="텍스트 상자 14"/>
          <p:cNvSpPr txBox="1">
            <a:spLocks/>
          </p:cNvSpPr>
          <p:nvPr/>
        </p:nvSpPr>
        <p:spPr>
          <a:xfrm>
            <a:off x="8446886" y="4060619"/>
            <a:ext cx="2944168" cy="1016945"/>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마지막 공정이 종료되면</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라인가동 종료 알림과 함께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제품 </a:t>
            </a:r>
            <a:r>
              <a:rPr lang="en-US" altLang="ko-KR" sz="2000" dirty="0">
                <a:solidFill>
                  <a:srgbClr val="F3797E"/>
                </a:solidFill>
                <a:latin typeface="ONE 모바일POP" panose="00000500000000000000" pitchFamily="2" charset="-127"/>
                <a:ea typeface="ONE 모바일POP" panose="00000500000000000000" pitchFamily="2" charset="-127"/>
              </a:rPr>
              <a:t>LOT</a:t>
            </a:r>
            <a:r>
              <a:rPr lang="ko-KR" altLang="en-US" sz="2000" dirty="0">
                <a:solidFill>
                  <a:srgbClr val="F3797E"/>
                </a:solidFill>
                <a:latin typeface="ONE 모바일POP" panose="00000500000000000000" pitchFamily="2" charset="-127"/>
                <a:ea typeface="ONE 모바일POP" panose="00000500000000000000" pitchFamily="2" charset="-127"/>
              </a:rPr>
              <a:t>번호가 부여된다</a:t>
            </a:r>
          </a:p>
        </p:txBody>
      </p:sp>
      <p:sp>
        <p:nvSpPr>
          <p:cNvPr id="14" name="타원 13">
            <a:extLst>
              <a:ext uri="{FF2B5EF4-FFF2-40B4-BE49-F238E27FC236}">
                <a16:creationId xmlns:a16="http://schemas.microsoft.com/office/drawing/2014/main" id="{9E3B01ED-56B1-4D2F-807C-48284922D6D6}"/>
              </a:ext>
            </a:extLst>
          </p:cNvPr>
          <p:cNvSpPr/>
          <p:nvPr/>
        </p:nvSpPr>
        <p:spPr>
          <a:xfrm>
            <a:off x="10781880" y="3533319"/>
            <a:ext cx="1218349" cy="327910"/>
          </a:xfrm>
          <a:prstGeom prst="ellipse">
            <a:avLst/>
          </a:prstGeom>
          <a:noFill/>
          <a:ln w="38100">
            <a:solidFill>
              <a:srgbClr val="F3797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72FF059E-EB78-4228-AC17-5BF85A0CB115}"/>
              </a:ext>
            </a:extLst>
          </p:cNvPr>
          <p:cNvPicPr>
            <a:picLocks noChangeAspect="1"/>
          </p:cNvPicPr>
          <p:nvPr/>
        </p:nvPicPr>
        <p:blipFill>
          <a:blip r:embed="rId4"/>
          <a:stretch>
            <a:fillRect/>
          </a:stretch>
        </p:blipFill>
        <p:spPr>
          <a:xfrm>
            <a:off x="542925" y="1648024"/>
            <a:ext cx="4258269" cy="1219370"/>
          </a:xfrm>
          <a:prstGeom prst="rect">
            <a:avLst/>
          </a:prstGeom>
          <a:ln>
            <a:noFill/>
          </a:ln>
          <a:effectLst>
            <a:outerShdw blurRad="292100" dist="139700" dir="2700000" algn="tl" rotWithShape="0">
              <a:srgbClr val="333333">
                <a:alpha val="65000"/>
              </a:srgbClr>
            </a:outerShdw>
          </a:effectLst>
        </p:spPr>
      </p:pic>
      <p:sp>
        <p:nvSpPr>
          <p:cNvPr id="4" name="슬라이드 번호 개체 틀 3">
            <a:extLst>
              <a:ext uri="{FF2B5EF4-FFF2-40B4-BE49-F238E27FC236}">
                <a16:creationId xmlns:a16="http://schemas.microsoft.com/office/drawing/2014/main" id="{04F0B8A5-5C6E-424E-813E-F8D42928B08A}"/>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65</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483846865"/>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770" y="199390"/>
              <a:ext cx="11807825" cy="6477000"/>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525" y="277495"/>
              <a:ext cx="11664950" cy="787400"/>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공정진행상황</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a:extLst>
                  <a:ext uri="{FF2B5EF4-FFF2-40B4-BE49-F238E27FC236}">
                    <a16:creationId xmlns:a16="http://schemas.microsoft.com/office/drawing/2014/main" id="{AD480CD5-B0BF-4BA0-BE91-08166EB91F4A}"/>
                  </a:ext>
                </a:extLst>
              </p:cNvPr>
              <p:cNvSpPr/>
              <p:nvPr/>
            </p:nvSpPr>
            <p:spPr>
              <a:xfrm>
                <a:off x="542925" y="430530"/>
                <a:ext cx="476250" cy="476250"/>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612775" y="500380"/>
                <a:ext cx="336550" cy="336550"/>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pic>
        <p:nvPicPr>
          <p:cNvPr id="30" name="그림 25" descr="/temp/fImage481057301679.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47065" y="1201420"/>
            <a:ext cx="10815320" cy="5197475"/>
          </a:xfrm>
          <a:prstGeom prst="rect">
            <a:avLst/>
          </a:prstGeom>
          <a:noFill/>
        </p:spPr>
      </p:pic>
      <p:sp>
        <p:nvSpPr>
          <p:cNvPr id="32" name="텍스트 상자 27"/>
          <p:cNvSpPr txBox="1">
            <a:spLocks/>
          </p:cNvSpPr>
          <p:nvPr/>
        </p:nvSpPr>
        <p:spPr>
          <a:xfrm>
            <a:off x="1867581" y="4075643"/>
            <a:ext cx="4640580" cy="647613"/>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1800" dirty="0">
                <a:solidFill>
                  <a:srgbClr val="F3797E"/>
                </a:solidFill>
                <a:latin typeface="ONE 모바일POP" panose="00000500000000000000" pitchFamily="2" charset="-127"/>
                <a:ea typeface="ONE 모바일POP" panose="00000500000000000000" pitchFamily="2" charset="-127"/>
              </a:rPr>
              <a:t>조회하고 싶은 지시서를 선택하면 </a:t>
            </a:r>
          </a:p>
          <a:p>
            <a:pPr marL="0" indent="0" algn="l" defTabSz="508000" hangingPunct="1"/>
            <a:r>
              <a:rPr lang="ko-KR" altLang="en-US" sz="1800" dirty="0">
                <a:solidFill>
                  <a:srgbClr val="F3797E"/>
                </a:solidFill>
                <a:latin typeface="ONE 모바일POP" panose="00000500000000000000" pitchFamily="2" charset="-127"/>
                <a:ea typeface="ONE 모바일POP" panose="00000500000000000000" pitchFamily="2" charset="-127"/>
              </a:rPr>
              <a:t>해당지시에 사용된 자재</a:t>
            </a:r>
            <a:r>
              <a:rPr lang="en-US" altLang="ko-KR" sz="1800" dirty="0">
                <a:solidFill>
                  <a:srgbClr val="F3797E"/>
                </a:solidFill>
                <a:latin typeface="ONE 모바일POP" panose="00000500000000000000" pitchFamily="2" charset="-127"/>
                <a:ea typeface="ONE 모바일POP" panose="00000500000000000000" pitchFamily="2" charset="-127"/>
              </a:rPr>
              <a:t>LOT</a:t>
            </a:r>
            <a:r>
              <a:rPr lang="ko-KR" altLang="en-US" sz="1800" dirty="0">
                <a:solidFill>
                  <a:srgbClr val="F3797E"/>
                </a:solidFill>
                <a:latin typeface="ONE 모바일POP" panose="00000500000000000000" pitchFamily="2" charset="-127"/>
                <a:ea typeface="ONE 모바일POP" panose="00000500000000000000" pitchFamily="2" charset="-127"/>
              </a:rPr>
              <a:t> 목록이 조회된다</a:t>
            </a:r>
            <a:endParaRPr lang="ko-KR" altLang="en-US" sz="2800" dirty="0">
              <a:solidFill>
                <a:srgbClr val="F3797E"/>
              </a:solidFill>
              <a:latin typeface="ONE 모바일POP" panose="00000500000000000000" pitchFamily="2" charset="-127"/>
              <a:ea typeface="ONE 모바일POP" panose="00000500000000000000" pitchFamily="2" charset="-127"/>
            </a:endParaRPr>
          </a:p>
        </p:txBody>
      </p:sp>
      <p:sp>
        <p:nvSpPr>
          <p:cNvPr id="13" name="텍스트 상자 19">
            <a:extLst>
              <a:ext uri="{FF2B5EF4-FFF2-40B4-BE49-F238E27FC236}">
                <a16:creationId xmlns:a16="http://schemas.microsoft.com/office/drawing/2014/main" id="{0AC1B5B7-08F4-4DA5-A086-1AF283A90380}"/>
              </a:ext>
            </a:extLst>
          </p:cNvPr>
          <p:cNvSpPr txBox="1">
            <a:spLocks/>
          </p:cNvSpPr>
          <p:nvPr/>
        </p:nvSpPr>
        <p:spPr>
          <a:xfrm>
            <a:off x="5735190" y="1749383"/>
            <a:ext cx="4240405" cy="709168"/>
          </a:xfrm>
          <a:prstGeom prst="rect">
            <a:avLst/>
          </a:prstGeom>
          <a:noFill/>
          <a:ln w="0">
            <a:noFill/>
            <a:prstDash/>
          </a:ln>
        </p:spPr>
        <p:txBody>
          <a:bodyPr vert="horz" wrap="square" lIns="89535" tIns="46355" rIns="89535" bIns="46355" anchor="t">
            <a:spAutoFit/>
          </a:bodyPr>
          <a:lstStyle/>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검색 조건을 선택한 뒤 조회버튼을 누르면 </a:t>
            </a:r>
          </a:p>
          <a:p>
            <a:pPr marL="0" indent="0" algn="l" defTabSz="508000" hangingPunct="1"/>
            <a:r>
              <a:rPr lang="ko-KR" altLang="en-US" sz="2000" dirty="0">
                <a:solidFill>
                  <a:srgbClr val="F3797E"/>
                </a:solidFill>
                <a:latin typeface="ONE 모바일POP" panose="00000500000000000000" pitchFamily="2" charset="-127"/>
                <a:ea typeface="ONE 모바일POP" panose="00000500000000000000" pitchFamily="2" charset="-127"/>
              </a:rPr>
              <a:t>조건에 맞는 지시번호가 조회된다</a:t>
            </a:r>
          </a:p>
        </p:txBody>
      </p:sp>
      <p:cxnSp>
        <p:nvCxnSpPr>
          <p:cNvPr id="6" name="직선 화살표 연결선 5">
            <a:extLst>
              <a:ext uri="{FF2B5EF4-FFF2-40B4-BE49-F238E27FC236}">
                <a16:creationId xmlns:a16="http://schemas.microsoft.com/office/drawing/2014/main" id="{18A8AA18-521A-4EA2-99DD-2884CF6FE9D1}"/>
              </a:ext>
            </a:extLst>
          </p:cNvPr>
          <p:cNvCxnSpPr>
            <a:cxnSpLocks/>
          </p:cNvCxnSpPr>
          <p:nvPr/>
        </p:nvCxnSpPr>
        <p:spPr>
          <a:xfrm>
            <a:off x="1753299" y="4038723"/>
            <a:ext cx="0" cy="921382"/>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E7824337-D622-4703-BE1F-73E456FA3393}"/>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66</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439106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2635" cy="6858635"/>
            <a:chOff x="0" y="0"/>
            <a:chExt cx="12192635" cy="6858635"/>
          </a:xfrm>
          <a:solidFill>
            <a:srgbClr val="7978E9"/>
          </a:solidFill>
        </p:grpSpPr>
        <p:sp>
          <p:nvSpPr>
            <p:cNvPr id="2" name="Rect 0"/>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공정진행상황 - </a:t>
              </a:r>
              <a:r>
                <a:rPr lang="ko-KR" altLang="en-US" sz="3200" dirty="0" err="1">
                  <a:ln w="19050" cap="flat" cmpd="sng">
                    <a:noFill/>
                    <a:prstDash/>
                  </a:ln>
                  <a:solidFill>
                    <a:srgbClr val="000000">
                      <a:lumMod val="65000"/>
                      <a:lumOff val="35000"/>
                    </a:srgbClr>
                  </a:solidFill>
                  <a:latin typeface="ONE 모바일POP" charset="0"/>
                  <a:ea typeface="ONE 모바일POP" charset="0"/>
                </a:rPr>
                <a:t>자재LOT</a:t>
              </a:r>
              <a:r>
                <a:rPr lang="ko-KR" altLang="en-US" sz="3200" dirty="0">
                  <a:ln w="19050" cap="flat" cmpd="sng">
                    <a:noFill/>
                    <a:prstDash/>
                  </a:ln>
                  <a:solidFill>
                    <a:srgbClr val="000000">
                      <a:lumMod val="65000"/>
                      <a:lumOff val="35000"/>
                    </a:srgbClr>
                  </a:solidFill>
                  <a:latin typeface="ONE 모바일POP" charset="0"/>
                  <a:ea typeface="ONE 모바일POP" charset="0"/>
                </a:rPr>
                <a:t> 조회 </a:t>
              </a: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30530"/>
              <a:ext cx="476885" cy="476885"/>
              <a:chOff x="542925" y="430530"/>
              <a:chExt cx="476885" cy="476885"/>
            </a:xfrm>
            <a:grpFill/>
          </p:grpSpPr>
          <p:sp>
            <p:nvSpPr>
              <p:cNvPr id="8" name="Rect 0"/>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Picture " descr="/temp/image1.png"/>
          <p:cNvPicPr>
            <a:picLocks noChangeAspect="1"/>
          </p:cNvPicPr>
          <p:nvPr/>
        </p:nvPicPr>
        <p:blipFill rotWithShape="1">
          <a:blip r:embed="rId2" cstate="hqprint">
            <a:extLst>
              <a:ext uri="{28A0092B-C50C-407E-A947-70E740481C1C}">
                <a14:useLocalDpi xmlns:a14="http://schemas.microsoft.com/office/drawing/2010/main"/>
              </a:ext>
            </a:extLst>
          </a:blip>
          <a:srcRect/>
          <a:stretch>
            <a:fillRect/>
          </a:stretch>
        </p:blipFill>
        <p:spPr>
          <a:xfrm>
            <a:off x="622935" y="541020"/>
            <a:ext cx="317500" cy="280035"/>
          </a:xfrm>
          <a:prstGeom prst="rect">
            <a:avLst/>
          </a:prstGeom>
          <a:noFill/>
          <a:ln w="0">
            <a:noFill/>
            <a:prstDash/>
          </a:ln>
        </p:spPr>
      </p:pic>
      <p:pic>
        <p:nvPicPr>
          <p:cNvPr id="30" name="Picture " descr="/temp/fImage589631900758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276860" y="1173480"/>
            <a:ext cx="11628755" cy="5204460"/>
          </a:xfrm>
          <a:prstGeom prst="rect">
            <a:avLst/>
          </a:prstGeom>
          <a:noFill/>
        </p:spPr>
      </p:pic>
      <p:sp>
        <p:nvSpPr>
          <p:cNvPr id="31" name="Rect 0"/>
          <p:cNvSpPr txBox="1">
            <a:spLocks/>
          </p:cNvSpPr>
          <p:nvPr/>
        </p:nvSpPr>
        <p:spPr>
          <a:xfrm>
            <a:off x="2487831" y="1885512"/>
            <a:ext cx="4953204" cy="709168"/>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dirty="0">
                <a:solidFill>
                  <a:srgbClr val="F3797E"/>
                </a:solidFill>
                <a:latin typeface="ONE 모바일POP" charset="0"/>
                <a:ea typeface="ONE 모바일POP" charset="0"/>
              </a:rPr>
              <a:t>자재 LOT 로 검색을 하면 </a:t>
            </a:r>
            <a:endParaRPr lang="en-US" altLang="ko-KR" sz="2000" dirty="0">
              <a:solidFill>
                <a:srgbClr val="F3797E"/>
              </a:solidFill>
              <a:latin typeface="ONE 모바일POP" charset="0"/>
              <a:ea typeface="ONE 모바일POP" charset="0"/>
            </a:endParaRPr>
          </a:p>
          <a:p>
            <a:pPr marL="0" indent="0" algn="l" defTabSz="508000" latinLnBrk="0" hangingPunct="1">
              <a:buFontTx/>
              <a:buNone/>
            </a:pPr>
            <a:r>
              <a:rPr lang="ko-KR" altLang="en-US" sz="2000" dirty="0">
                <a:solidFill>
                  <a:srgbClr val="F3797E"/>
                </a:solidFill>
                <a:latin typeface="ONE 모바일POP" charset="0"/>
                <a:ea typeface="ONE 모바일POP" charset="0"/>
              </a:rPr>
              <a:t>해당 자재 LOT 가 소요된 지시목록이 조회된다 </a:t>
            </a:r>
          </a:p>
        </p:txBody>
      </p:sp>
      <p:sp>
        <p:nvSpPr>
          <p:cNvPr id="32" name="Rect 0"/>
          <p:cNvSpPr txBox="1">
            <a:spLocks/>
          </p:cNvSpPr>
          <p:nvPr/>
        </p:nvSpPr>
        <p:spPr>
          <a:xfrm>
            <a:off x="6870065" y="4363085"/>
            <a:ext cx="4573905" cy="708025"/>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dirty="0">
                <a:solidFill>
                  <a:srgbClr val="F3797E"/>
                </a:solidFill>
                <a:latin typeface="ONE 모바일POP" charset="0"/>
                <a:ea typeface="ONE 모바일POP" charset="0"/>
              </a:rPr>
              <a:t>라인이 가동중인 경우에는 </a:t>
            </a:r>
            <a:endParaRPr lang="en-US" altLang="ko-KR" sz="2000" dirty="0">
              <a:solidFill>
                <a:srgbClr val="F3797E"/>
              </a:solidFill>
              <a:latin typeface="ONE 모바일POP" charset="0"/>
              <a:ea typeface="ONE 모바일POP" charset="0"/>
            </a:endParaRPr>
          </a:p>
          <a:p>
            <a:pPr marL="0" indent="0" algn="l" defTabSz="508000" latinLnBrk="0" hangingPunct="1">
              <a:buFontTx/>
              <a:buNone/>
            </a:pPr>
            <a:r>
              <a:rPr lang="ko-KR" altLang="en-US" sz="2000" dirty="0">
                <a:solidFill>
                  <a:srgbClr val="F3797E"/>
                </a:solidFill>
                <a:latin typeface="ONE 모바일POP" charset="0"/>
                <a:ea typeface="ONE 모바일POP" charset="0"/>
              </a:rPr>
              <a:t>실시간으로 생산현황을 확인할 수 있다. </a:t>
            </a:r>
          </a:p>
        </p:txBody>
      </p:sp>
      <p:sp>
        <p:nvSpPr>
          <p:cNvPr id="4" name="슬라이드 번호 개체 틀 3">
            <a:extLst>
              <a:ext uri="{FF2B5EF4-FFF2-40B4-BE49-F238E27FC236}">
                <a16:creationId xmlns:a16="http://schemas.microsoft.com/office/drawing/2014/main" id="{08120C41-903E-4D20-9FCD-29B936AB6627}"/>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67</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06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화면구현 </a:t>
            </a: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자재관리</a:t>
            </a:r>
            <a:endPar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A4F97589-6C09-40FD-B8E9-49E4E35E266E}"/>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68</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309623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2635" cy="6858635"/>
            <a:chOff x="0" y="0"/>
            <a:chExt cx="12192635" cy="6858635"/>
          </a:xfrm>
          <a:solidFill>
            <a:srgbClr val="7978E9"/>
          </a:solidFill>
        </p:grpSpPr>
        <p:sp>
          <p:nvSpPr>
            <p:cNvPr id="2" name="Rect 0"/>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en-US" altLang="ko-KR" sz="3200">
                  <a:ln w="19050" cap="flat" cmpd="sng">
                    <a:noFill/>
                    <a:prstDash/>
                  </a:ln>
                  <a:solidFill>
                    <a:srgbClr val="000000">
                      <a:lumMod val="65000"/>
                      <a:lumOff val="35000"/>
                    </a:srgbClr>
                  </a:solidFill>
                  <a:latin typeface="ONE 모바일POP" charset="0"/>
                  <a:ea typeface="ONE 모바일POP" charset="0"/>
                </a:rPr>
                <a:t>입고자재관리</a:t>
              </a:r>
              <a:r>
                <a:rPr lang="ko-KR" altLang="en-US" sz="3200">
                  <a:ln w="19050" cap="flat" cmpd="sng">
                    <a:noFill/>
                    <a:prstDash/>
                  </a:ln>
                  <a:solidFill>
                    <a:srgbClr val="000000">
                      <a:lumMod val="65000"/>
                      <a:lumOff val="35000"/>
                    </a:srgbClr>
                  </a:solidFill>
                  <a:latin typeface="ONE 모바일POP" charset="0"/>
                  <a:ea typeface="ONE 모바일POP" charset="0"/>
                </a:rPr>
                <a:t> </a:t>
              </a:r>
              <a:r>
                <a:rPr lang="en-US" altLang="ko-KR" sz="3200">
                  <a:ln w="19050" cap="flat" cmpd="sng">
                    <a:noFill/>
                    <a:prstDash/>
                  </a:ln>
                  <a:solidFill>
                    <a:srgbClr val="000000">
                      <a:lumMod val="65000"/>
                      <a:lumOff val="35000"/>
                    </a:srgbClr>
                  </a:solidFill>
                  <a:latin typeface="ONE 모바일POP" charset="0"/>
                  <a:ea typeface="ONE 모바일POP" charset="0"/>
                </a:rPr>
                <a:t>- 입고내역 조회</a:t>
              </a:r>
              <a:endParaRPr lang="ko-KR" altLang="en-US" sz="320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a:solidFill>
                  <a:srgbClr val="FFFFFF"/>
                </a:solidFill>
                <a:latin typeface="ONE 모바일POP" charset="0"/>
                <a:ea typeface="ONE 모바일POP" charset="0"/>
              </a:endParaRPr>
            </a:p>
          </p:txBody>
        </p:sp>
        <p:grpSp>
          <p:nvGrpSpPr>
            <p:cNvPr id="12" name="Group 5"/>
            <p:cNvGrpSpPr/>
            <p:nvPr/>
          </p:nvGrpSpPr>
          <p:grpSpPr>
            <a:xfrm>
              <a:off x="542925" y="430530"/>
              <a:ext cx="476885" cy="476885"/>
              <a:chOff x="542925" y="430530"/>
              <a:chExt cx="476885" cy="476885"/>
            </a:xfrm>
            <a:grpFill/>
          </p:grpSpPr>
          <p:sp>
            <p:nvSpPr>
              <p:cNvPr id="8" name="Rect 0"/>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31" name="그림 3" descr="/temp/fImage7714919711679.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25450" y="1216660"/>
            <a:ext cx="11160760" cy="5040630"/>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22935" y="541020"/>
            <a:ext cx="317500" cy="280035"/>
          </a:xfrm>
          <a:prstGeom prst="rect">
            <a:avLst/>
          </a:prstGeom>
          <a:noFill/>
          <a:ln w="0">
            <a:noFill/>
            <a:prstDash/>
          </a:ln>
        </p:spPr>
      </p:pic>
      <p:sp>
        <p:nvSpPr>
          <p:cNvPr id="13" name="Rect 0"/>
          <p:cNvSpPr txBox="1">
            <a:spLocks/>
          </p:cNvSpPr>
          <p:nvPr/>
        </p:nvSpPr>
        <p:spPr>
          <a:xfrm>
            <a:off x="6141085" y="1274445"/>
            <a:ext cx="4241165" cy="1017270"/>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a:solidFill>
                  <a:srgbClr val="F3797E"/>
                </a:solidFill>
                <a:latin typeface="ONE 모바일POP" charset="0"/>
                <a:ea typeface="ONE 모바일POP" charset="0"/>
              </a:rPr>
              <a:t>검색 조건을 선택한 뒤 </a:t>
            </a:r>
          </a:p>
          <a:p>
            <a:pPr marL="0" indent="0" algn="l" defTabSz="508000" latinLnBrk="0" hangingPunct="1">
              <a:buFontTx/>
              <a:buNone/>
            </a:pPr>
            <a:r>
              <a:rPr lang="ko-KR" altLang="en-US" sz="2000">
                <a:solidFill>
                  <a:srgbClr val="F3797E"/>
                </a:solidFill>
                <a:latin typeface="ONE 모바일POP" charset="0"/>
                <a:ea typeface="ONE 모바일POP" charset="0"/>
              </a:rPr>
              <a:t>조회버튼을 누르면 </a:t>
            </a:r>
          </a:p>
          <a:p>
            <a:pPr marL="0" indent="0" algn="l" defTabSz="508000" latinLnBrk="0" hangingPunct="1">
              <a:buFontTx/>
              <a:buNone/>
            </a:pPr>
            <a:r>
              <a:rPr lang="ko-KR" altLang="en-US" sz="2000">
                <a:solidFill>
                  <a:srgbClr val="F3797E"/>
                </a:solidFill>
                <a:latin typeface="ONE 모바일POP" charset="0"/>
                <a:ea typeface="ONE 모바일POP" charset="0"/>
              </a:rPr>
              <a:t>해당조건에 맞는 데이터가 조회된다</a:t>
            </a:r>
          </a:p>
        </p:txBody>
      </p:sp>
      <p:sp>
        <p:nvSpPr>
          <p:cNvPr id="32" name="도형 4"/>
          <p:cNvSpPr>
            <a:spLocks/>
          </p:cNvSpPr>
          <p:nvPr/>
        </p:nvSpPr>
        <p:spPr>
          <a:xfrm>
            <a:off x="10589260" y="2522855"/>
            <a:ext cx="780415" cy="46228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sp>
        <p:nvSpPr>
          <p:cNvPr id="33" name="텍스트 상자 5"/>
          <p:cNvSpPr txBox="1">
            <a:spLocks/>
          </p:cNvSpPr>
          <p:nvPr/>
        </p:nvSpPr>
        <p:spPr>
          <a:xfrm>
            <a:off x="6141085" y="1274445"/>
            <a:ext cx="4241165" cy="1015365"/>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a:solidFill>
                  <a:srgbClr val="F3797E"/>
                </a:solidFill>
                <a:latin typeface="ONE 모바일POP" charset="0"/>
                <a:ea typeface="ONE 모바일POP" charset="0"/>
              </a:rPr>
              <a:t>검색 조건을 선택한 뒤 </a:t>
            </a:r>
          </a:p>
          <a:p>
            <a:pPr marL="0" indent="0" algn="l" defTabSz="508000" latinLnBrk="0" hangingPunct="1">
              <a:buFontTx/>
              <a:buNone/>
            </a:pPr>
            <a:r>
              <a:rPr lang="ko-KR" altLang="en-US" sz="2000">
                <a:solidFill>
                  <a:srgbClr val="F3797E"/>
                </a:solidFill>
                <a:latin typeface="ONE 모바일POP" charset="0"/>
                <a:ea typeface="ONE 모바일POP" charset="0"/>
              </a:rPr>
              <a:t>조회버튼을 누르면 </a:t>
            </a:r>
          </a:p>
          <a:p>
            <a:pPr marL="0" indent="0" algn="l" defTabSz="508000" latinLnBrk="0" hangingPunct="1">
              <a:buFontTx/>
              <a:buNone/>
            </a:pPr>
            <a:r>
              <a:rPr lang="ko-KR" altLang="en-US" sz="2000">
                <a:solidFill>
                  <a:srgbClr val="F3797E"/>
                </a:solidFill>
                <a:latin typeface="ONE 모바일POP" charset="0"/>
                <a:ea typeface="ONE 모바일POP" charset="0"/>
              </a:rPr>
              <a:t>해당조건에 맞는 데이터가 조회된다</a:t>
            </a:r>
          </a:p>
        </p:txBody>
      </p:sp>
      <p:sp>
        <p:nvSpPr>
          <p:cNvPr id="34" name="도형 6"/>
          <p:cNvSpPr>
            <a:spLocks/>
          </p:cNvSpPr>
          <p:nvPr/>
        </p:nvSpPr>
        <p:spPr>
          <a:xfrm>
            <a:off x="10589260" y="2522855"/>
            <a:ext cx="780415" cy="46228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sp>
        <p:nvSpPr>
          <p:cNvPr id="4" name="슬라이드 번호 개체 틀 3">
            <a:extLst>
              <a:ext uri="{FF2B5EF4-FFF2-40B4-BE49-F238E27FC236}">
                <a16:creationId xmlns:a16="http://schemas.microsoft.com/office/drawing/2014/main" id="{A172C9DE-A85E-4C21-BAF5-6B687AEC9198}"/>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69</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02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개발환경</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13" name="Picture 4">
            <a:extLst>
              <a:ext uri="{FF2B5EF4-FFF2-40B4-BE49-F238E27FC236}">
                <a16:creationId xmlns:a16="http://schemas.microsoft.com/office/drawing/2014/main" id="{636F3B7D-BFE5-4E3A-A8A6-C9CC23115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651" y="1247112"/>
            <a:ext cx="1908751" cy="13313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CEA81EC-E532-443C-B44F-C5469F551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799" y="1299539"/>
            <a:ext cx="1196362" cy="1202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java">
            <a:extLst>
              <a:ext uri="{FF2B5EF4-FFF2-40B4-BE49-F238E27FC236}">
                <a16:creationId xmlns:a16="http://schemas.microsoft.com/office/drawing/2014/main" id="{4DFA5757-384B-431B-8159-DE1B9CBB5F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833" y="1233037"/>
            <a:ext cx="1351244" cy="13512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post-thumbnail">
            <a:extLst>
              <a:ext uri="{FF2B5EF4-FFF2-40B4-BE49-F238E27FC236}">
                <a16:creationId xmlns:a16="http://schemas.microsoft.com/office/drawing/2014/main" id="{6F5EE83F-4AFE-4D2A-9EB8-7E9BA924E0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00385" y="1292694"/>
            <a:ext cx="1836065" cy="1136612"/>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38663761-955A-46E6-9924-1C1DC6D7902F}"/>
              </a:ext>
            </a:extLst>
          </p:cNvPr>
          <p:cNvPicPr>
            <a:picLocks noChangeAspect="1"/>
          </p:cNvPicPr>
          <p:nvPr/>
        </p:nvPicPr>
        <p:blipFill>
          <a:blip r:embed="rId7"/>
          <a:stretch>
            <a:fillRect/>
          </a:stretch>
        </p:blipFill>
        <p:spPr>
          <a:xfrm>
            <a:off x="7172930" y="2737346"/>
            <a:ext cx="2955660" cy="1341737"/>
          </a:xfrm>
          <a:prstGeom prst="rect">
            <a:avLst/>
          </a:prstGeom>
        </p:spPr>
      </p:pic>
      <p:pic>
        <p:nvPicPr>
          <p:cNvPr id="17" name="Google Shape;144;p18">
            <a:extLst>
              <a:ext uri="{FF2B5EF4-FFF2-40B4-BE49-F238E27FC236}">
                <a16:creationId xmlns:a16="http://schemas.microsoft.com/office/drawing/2014/main" id="{165F3BE7-EEAB-404C-B3D7-86564CC19A68}"/>
              </a:ext>
            </a:extLst>
          </p:cNvPr>
          <p:cNvPicPr/>
          <p:nvPr/>
        </p:nvPicPr>
        <p:blipFill rotWithShape="1">
          <a:blip r:embed="rId8">
            <a:alphaModFix/>
          </a:blip>
          <a:stretch>
            <a:fillRect/>
          </a:stretch>
        </p:blipFill>
        <p:spPr>
          <a:xfrm>
            <a:off x="9869746" y="1384618"/>
            <a:ext cx="1439847" cy="1079896"/>
          </a:xfrm>
          <a:prstGeom prst="rect">
            <a:avLst/>
          </a:prstGeom>
          <a:noFill/>
          <a:ln>
            <a:noFill/>
          </a:ln>
        </p:spPr>
      </p:pic>
      <p:pic>
        <p:nvPicPr>
          <p:cNvPr id="18" name="Picture 18">
            <a:extLst>
              <a:ext uri="{FF2B5EF4-FFF2-40B4-BE49-F238E27FC236}">
                <a16:creationId xmlns:a16="http://schemas.microsoft.com/office/drawing/2014/main" id="{26C3BDE5-5AD4-4BF2-8EDA-A0A29C9223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9580" y="1549338"/>
            <a:ext cx="1317848" cy="9883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ook image">
            <a:extLst>
              <a:ext uri="{FF2B5EF4-FFF2-40B4-BE49-F238E27FC236}">
                <a16:creationId xmlns:a16="http://schemas.microsoft.com/office/drawing/2014/main" id="{6DB8A5E7-8B44-4C67-BF9D-EF38912191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5134" y="2657289"/>
            <a:ext cx="1042060" cy="13894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A08A33C9-7750-4675-A9AF-E97965952D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1118" y="4164530"/>
            <a:ext cx="1887043" cy="9092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pache Tiles™">
            <a:extLst>
              <a:ext uri="{FF2B5EF4-FFF2-40B4-BE49-F238E27FC236}">
                <a16:creationId xmlns:a16="http://schemas.microsoft.com/office/drawing/2014/main" id="{16DC3789-4517-468D-AD9E-23220FA51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66483" y="4500142"/>
            <a:ext cx="2431871" cy="5851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424B67D-76A8-4FCE-9FE4-784574311A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5101" y="2636458"/>
            <a:ext cx="1528072" cy="152807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2AFF877E-9E1A-43F3-B544-737A74E9247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9387" y="2675171"/>
            <a:ext cx="1507658" cy="15076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3D73C24D-EC4C-4FF4-A68D-29064F0CED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065" y="4003195"/>
            <a:ext cx="2763393" cy="1511230"/>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a:extLst>
              <a:ext uri="{FF2B5EF4-FFF2-40B4-BE49-F238E27FC236}">
                <a16:creationId xmlns:a16="http://schemas.microsoft.com/office/drawing/2014/main" id="{7D69B50F-DDDA-4F73-8405-6DDA3B45A0C9}"/>
              </a:ext>
            </a:extLst>
          </p:cNvPr>
          <p:cNvPicPr>
            <a:picLocks noChangeAspect="1"/>
          </p:cNvPicPr>
          <p:nvPr/>
        </p:nvPicPr>
        <p:blipFill>
          <a:blip r:embed="rId16"/>
          <a:stretch>
            <a:fillRect/>
          </a:stretch>
        </p:blipFill>
        <p:spPr>
          <a:xfrm>
            <a:off x="10377934" y="2899147"/>
            <a:ext cx="1280252" cy="1059706"/>
          </a:xfrm>
          <a:prstGeom prst="rect">
            <a:avLst/>
          </a:prstGeom>
        </p:spPr>
      </p:pic>
      <p:pic>
        <p:nvPicPr>
          <p:cNvPr id="28" name="Picture 20">
            <a:extLst>
              <a:ext uri="{FF2B5EF4-FFF2-40B4-BE49-F238E27FC236}">
                <a16:creationId xmlns:a16="http://schemas.microsoft.com/office/drawing/2014/main" id="{86C43856-C0DD-4927-A484-54EFCE2B79F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2887" y="5550243"/>
            <a:ext cx="1968400" cy="70212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eatured image">
            <a:extLst>
              <a:ext uri="{FF2B5EF4-FFF2-40B4-BE49-F238E27FC236}">
                <a16:creationId xmlns:a16="http://schemas.microsoft.com/office/drawing/2014/main" id="{A38AF413-39C7-44FC-9309-9D757C2438E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66483" y="5413841"/>
            <a:ext cx="2803090" cy="11467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TOAST UI Grid">
            <a:extLst>
              <a:ext uri="{FF2B5EF4-FFF2-40B4-BE49-F238E27FC236}">
                <a16:creationId xmlns:a16="http://schemas.microsoft.com/office/drawing/2014/main" id="{62099955-BC52-4A12-97F1-FE53BD85B81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19595" y="5620360"/>
            <a:ext cx="2640864" cy="28094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Toast UI Chart">
            <a:extLst>
              <a:ext uri="{FF2B5EF4-FFF2-40B4-BE49-F238E27FC236}">
                <a16:creationId xmlns:a16="http://schemas.microsoft.com/office/drawing/2014/main" id="{E8FE5A06-08AD-463F-B177-F729AEF1C74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19595" y="6045326"/>
            <a:ext cx="2931165" cy="28094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D7EB2D58-8629-496E-94A2-6302C1BC8B9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63286" y="5241988"/>
            <a:ext cx="2803090" cy="1318637"/>
          </a:xfrm>
          <a:prstGeom prst="rect">
            <a:avLst/>
          </a:prstGeom>
          <a:noFill/>
          <a:extLst>
            <a:ext uri="{909E8E84-426E-40DD-AFC4-6F175D3DCCD1}">
              <a14:hiddenFill xmlns:a14="http://schemas.microsoft.com/office/drawing/2010/main">
                <a:solidFill>
                  <a:srgbClr val="FFFFFF"/>
                </a:solidFill>
              </a14:hiddenFill>
            </a:ext>
          </a:extLst>
        </p:spPr>
      </p:pic>
      <p:pic>
        <p:nvPicPr>
          <p:cNvPr id="22" name="그림 21">
            <a:extLst>
              <a:ext uri="{FF2B5EF4-FFF2-40B4-BE49-F238E27FC236}">
                <a16:creationId xmlns:a16="http://schemas.microsoft.com/office/drawing/2014/main" id="{CA4B236B-DC2D-4F29-8169-EDD6B3ECE7E4}"/>
              </a:ext>
            </a:extLst>
          </p:cNvPr>
          <p:cNvPicPr>
            <a:picLocks noChangeAspect="1"/>
          </p:cNvPicPr>
          <p:nvPr/>
        </p:nvPicPr>
        <p:blipFill>
          <a:blip r:embed="rId22"/>
          <a:stretch>
            <a:fillRect/>
          </a:stretch>
        </p:blipFill>
        <p:spPr>
          <a:xfrm>
            <a:off x="3736362" y="2705197"/>
            <a:ext cx="1292640" cy="1354810"/>
          </a:xfrm>
          <a:prstGeom prst="rect">
            <a:avLst/>
          </a:prstGeom>
        </p:spPr>
      </p:pic>
      <p:pic>
        <p:nvPicPr>
          <p:cNvPr id="3074" name="Picture 2" descr="post-thumbnail">
            <a:extLst>
              <a:ext uri="{FF2B5EF4-FFF2-40B4-BE49-F238E27FC236}">
                <a16:creationId xmlns:a16="http://schemas.microsoft.com/office/drawing/2014/main" id="{E81C63D5-2BDD-4641-A5EE-3354D1E798DB}"/>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267080" y="4091991"/>
            <a:ext cx="2383680" cy="1266640"/>
          </a:xfrm>
          <a:prstGeom prst="rect">
            <a:avLst/>
          </a:prstGeom>
          <a:noFill/>
          <a:extLst>
            <a:ext uri="{909E8E84-426E-40DD-AFC4-6F175D3DCCD1}">
              <a14:hiddenFill xmlns:a14="http://schemas.microsoft.com/office/drawing/2010/main">
                <a:solidFill>
                  <a:srgbClr val="FFFFFF"/>
                </a:solidFill>
              </a14:hiddenFill>
            </a:ext>
          </a:extLst>
        </p:spPr>
      </p:pic>
      <p:sp>
        <p:nvSpPr>
          <p:cNvPr id="4" name="슬라이드 번호 개체 틀 3">
            <a:extLst>
              <a:ext uri="{FF2B5EF4-FFF2-40B4-BE49-F238E27FC236}">
                <a16:creationId xmlns:a16="http://schemas.microsoft.com/office/drawing/2014/main" id="{57C72C9E-D999-42B3-ACF9-AB6B254FD0BA}"/>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139186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0"/>
            <a:chExt cx="12193270" cy="6859270"/>
          </a:xfrm>
          <a:solidFill>
            <a:srgbClr val="7978E9"/>
          </a:solidFill>
        </p:grpSpPr>
        <p:sp>
          <p:nvSpPr>
            <p:cNvPr id="2" name="Rect 0"/>
            <p:cNvSpPr>
              <a:spLocks/>
            </p:cNvSpPr>
            <p:nvPr/>
          </p:nvSpPr>
          <p:spPr>
            <a:xfrm>
              <a:off x="0" y="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dirty="0">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en-US" altLang="ko-KR" sz="3200" dirty="0" err="1">
                  <a:ln w="19050" cap="flat" cmpd="sng">
                    <a:noFill/>
                    <a:prstDash/>
                  </a:ln>
                  <a:solidFill>
                    <a:srgbClr val="000000">
                      <a:lumMod val="65000"/>
                      <a:lumOff val="35000"/>
                    </a:srgbClr>
                  </a:solidFill>
                  <a:latin typeface="ONE 모바일POP" charset="0"/>
                  <a:ea typeface="ONE 모바일POP" charset="0"/>
                </a:rPr>
                <a:t>입고자재관리</a:t>
              </a:r>
              <a:r>
                <a:rPr lang="ko-KR" altLang="en-US"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조건</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검색</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모달</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30530"/>
              <a:ext cx="477520" cy="477520"/>
              <a:chOff x="542925" y="430530"/>
              <a:chExt cx="477520" cy="477520"/>
            </a:xfrm>
            <a:grpFill/>
          </p:grpSpPr>
          <p:sp>
            <p:nvSpPr>
              <p:cNvPr id="8" name="Rect 0"/>
              <p:cNvSpPr>
                <a:spLocks/>
              </p:cNvSpPr>
              <p:nvPr/>
            </p:nvSpPr>
            <p:spPr>
              <a:xfrm>
                <a:off x="542925" y="43053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46" name="Picture " descr="/temp/fImage22122679493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679055" y="3684270"/>
            <a:ext cx="3313430" cy="2771140"/>
          </a:xfrm>
          <a:prstGeom prst="rect">
            <a:avLst/>
          </a:prstGeom>
          <a:ln>
            <a:noFill/>
          </a:ln>
          <a:effectLst>
            <a:outerShdw blurRad="292100" dist="139700" dir="2700000" algn="tl" rotWithShape="0">
              <a:srgbClr val="333333">
                <a:alpha val="65000"/>
              </a:srgbClr>
            </a:outerShdw>
          </a:effectLst>
        </p:spPr>
      </p:pic>
      <p:pic>
        <p:nvPicPr>
          <p:cNvPr id="34" name="Picture " descr="/temp/fImage116596801066.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681594" y="1240790"/>
            <a:ext cx="3140075" cy="2246630"/>
          </a:xfrm>
          <a:prstGeom prst="rect">
            <a:avLst/>
          </a:prstGeom>
          <a:ln>
            <a:noFill/>
          </a:ln>
          <a:effectLst>
            <a:outerShdw blurRad="292100" dist="139700" dir="2700000" algn="tl" rotWithShape="0">
              <a:srgbClr val="333333">
                <a:alpha val="65000"/>
              </a:srgbClr>
            </a:outerShdw>
          </a:effectLst>
        </p:spPr>
      </p:pic>
      <p:pic>
        <p:nvPicPr>
          <p:cNvPr id="33" name="Picture " descr="/temp/fImage12789681505.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831850" y="1866265"/>
            <a:ext cx="6302375" cy="3118485"/>
          </a:xfrm>
          <a:prstGeom prst="rect">
            <a:avLst/>
          </a:prstGeom>
          <a:noFill/>
        </p:spPr>
      </p:pic>
      <p:pic>
        <p:nvPicPr>
          <p:cNvPr id="47" name="Picture " descr="/temp/fImage104706821650.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75005" y="5372100"/>
            <a:ext cx="6618605" cy="810895"/>
          </a:xfrm>
          <a:prstGeom prst="rect">
            <a:avLst/>
          </a:prstGeom>
          <a:noFill/>
        </p:spPr>
      </p:pic>
      <p:pic>
        <p:nvPicPr>
          <p:cNvPr id="29" name="Picture " descr="/temp/image1.png"/>
          <p:cNvPicPr>
            <a:picLocks noChangeAspect="1"/>
          </p:cNvPicPr>
          <p:nvPr/>
        </p:nvPicPr>
        <p:blipFill rotWithShape="1">
          <a:blip r:embed="rId6"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36" name="Rect 0"/>
          <p:cNvSpPr txBox="1">
            <a:spLocks/>
          </p:cNvSpPr>
          <p:nvPr/>
        </p:nvSpPr>
        <p:spPr>
          <a:xfrm>
            <a:off x="4413250" y="1510665"/>
            <a:ext cx="2726055" cy="101409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a:solidFill>
                  <a:srgbClr val="F3797E"/>
                </a:solidFill>
                <a:ea typeface="ONE 모바일POP" charset="0"/>
              </a:rPr>
              <a:t>돋보기 버튼 클릭시 업체검색 , 자재검색 모달창이 뜬다.</a:t>
            </a:r>
            <a:endParaRPr lang="ko-KR" altLang="en-US" sz="2000">
              <a:solidFill>
                <a:srgbClr val="F3797E"/>
              </a:solidFill>
              <a:ea typeface="ONE 모바일POP" charset="0"/>
            </a:endParaRPr>
          </a:p>
        </p:txBody>
      </p:sp>
      <p:sp>
        <p:nvSpPr>
          <p:cNvPr id="40" name="Rect 0"/>
          <p:cNvSpPr>
            <a:spLocks/>
          </p:cNvSpPr>
          <p:nvPr/>
        </p:nvSpPr>
        <p:spPr>
          <a:xfrm>
            <a:off x="3571875" y="3375025"/>
            <a:ext cx="461645" cy="37338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sp>
        <p:nvSpPr>
          <p:cNvPr id="41" name="Rect 0"/>
          <p:cNvSpPr>
            <a:spLocks/>
          </p:cNvSpPr>
          <p:nvPr/>
        </p:nvSpPr>
        <p:spPr>
          <a:xfrm>
            <a:off x="3576320" y="3746500"/>
            <a:ext cx="461645" cy="37338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sp>
        <p:nvSpPr>
          <p:cNvPr id="48" name="Rect 0"/>
          <p:cNvSpPr>
            <a:spLocks/>
          </p:cNvSpPr>
          <p:nvPr/>
        </p:nvSpPr>
        <p:spPr>
          <a:xfrm>
            <a:off x="700405" y="5374640"/>
            <a:ext cx="6592570" cy="78867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9" name="Rect 0"/>
          <p:cNvSpPr txBox="1">
            <a:spLocks/>
          </p:cNvSpPr>
          <p:nvPr/>
        </p:nvSpPr>
        <p:spPr>
          <a:xfrm>
            <a:off x="688975" y="4866640"/>
            <a:ext cx="5889625" cy="39941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a:solidFill>
                  <a:srgbClr val="F3797E"/>
                </a:solidFill>
                <a:ea typeface="ONE 모바일POP" charset="0"/>
              </a:rPr>
              <a:t>팝업창에서 더블 클릭시 자동 입력</a:t>
            </a:r>
            <a:endParaRPr lang="ko-KR" altLang="en-US" sz="2000">
              <a:solidFill>
                <a:srgbClr val="F3797E"/>
              </a:solidFill>
              <a:ea typeface="ONE 모바일POP" charset="0"/>
            </a:endParaRPr>
          </a:p>
        </p:txBody>
      </p:sp>
      <p:sp>
        <p:nvSpPr>
          <p:cNvPr id="50" name="도형 113"/>
          <p:cNvSpPr>
            <a:spLocks/>
          </p:cNvSpPr>
          <p:nvPr/>
        </p:nvSpPr>
        <p:spPr>
          <a:xfrm rot="5400000" flipH="1" flipV="1">
            <a:off x="5284470" y="1096645"/>
            <a:ext cx="796925" cy="3761105"/>
          </a:xfrm>
          <a:prstGeom prst="bentConnector2">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51" name="도형 114"/>
          <p:cNvSpPr>
            <a:spLocks/>
          </p:cNvSpPr>
          <p:nvPr/>
        </p:nvSpPr>
        <p:spPr>
          <a:xfrm rot="16200000" flipH="1">
            <a:off x="5310505" y="2615565"/>
            <a:ext cx="662940" cy="3669665"/>
          </a:xfrm>
          <a:prstGeom prst="bentConnector2">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 name="슬라이드 번호 개체 틀 3">
            <a:extLst>
              <a:ext uri="{FF2B5EF4-FFF2-40B4-BE49-F238E27FC236}">
                <a16:creationId xmlns:a16="http://schemas.microsoft.com/office/drawing/2014/main" id="{1D1DE59D-4F66-41DA-997A-C60297DC770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70</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p:cNvSpPr>
              <a:spLocks/>
            </p:cNvSpPr>
            <p:nvPr/>
          </p:nvSpPr>
          <p:spPr>
            <a:xfrm>
              <a:off x="0" y="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사각형: 둥근 모서리 4"/>
            <p:cNvSpPr>
              <a:spLocks/>
            </p:cNvSpPr>
            <p:nvPr/>
          </p:nvSpPr>
          <p:spPr>
            <a:xfrm>
              <a:off x="191770" y="19939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사각형: 둥근 위쪽 모서리 23"/>
            <p:cNvSpPr>
              <a:spLocks/>
            </p:cNvSpPr>
            <p:nvPr/>
          </p:nvSpPr>
          <p:spPr>
            <a:xfrm>
              <a:off x="263525" y="27749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입고자재관리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발주내역모달</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2925" y="430530"/>
              <a:ext cx="476250" cy="476250"/>
              <a:chOff x="542925" y="430530"/>
              <a:chExt cx="476250" cy="476250"/>
            </a:xfrm>
            <a:grpFill/>
          </p:grpSpPr>
          <p:sp>
            <p:nvSpPr>
              <p:cNvPr id="8" name="타원 7"/>
              <p:cNvSpPr>
                <a:spLocks/>
              </p:cNvSpPr>
              <p:nvPr/>
            </p:nvSpPr>
            <p:spPr>
              <a:xfrm>
                <a:off x="542925" y="43053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타원 9"/>
              <p:cNvSpPr>
                <a:spLocks/>
              </p:cNvSpPr>
              <p:nvPr/>
            </p:nvSpPr>
            <p:spPr>
              <a:xfrm>
                <a:off x="612775" y="50038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33" name="그림 4"/>
          <p:cNvPicPr>
            <a:picLocks noChangeAspect="1"/>
          </p:cNvPicPr>
          <p:nvPr/>
        </p:nvPicPr>
        <p:blipFill rotWithShape="1">
          <a:blip r:embed="rId2" cstate="print">
            <a:extLst>
              <a:ext uri="{28A0092B-C50C-407E-A947-70E740481C1C}">
                <a14:useLocalDpi xmlns:a14="http://schemas.microsoft.com/office/drawing/2010/main" val="0"/>
              </a:ext>
            </a:extLst>
          </a:blip>
          <a:srcRect l="12464" t="16833" r="1387" b="5441"/>
          <a:stretch/>
        </p:blipFill>
        <p:spPr>
          <a:xfrm>
            <a:off x="1020445" y="1128806"/>
            <a:ext cx="10048323" cy="5446372"/>
          </a:xfrm>
          <a:prstGeom prst="rect">
            <a:avLst/>
          </a:prstGeom>
          <a:noFill/>
        </p:spPr>
      </p:pic>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22935" y="541020"/>
            <a:ext cx="316865" cy="279400"/>
          </a:xfrm>
          <a:prstGeom prst="rect">
            <a:avLst/>
          </a:prstGeom>
          <a:ln>
            <a:noFill/>
          </a:ln>
        </p:spPr>
      </p:pic>
      <p:sp>
        <p:nvSpPr>
          <p:cNvPr id="30" name="도형 1"/>
          <p:cNvSpPr>
            <a:spLocks/>
          </p:cNvSpPr>
          <p:nvPr/>
        </p:nvSpPr>
        <p:spPr>
          <a:xfrm>
            <a:off x="9947952" y="1414780"/>
            <a:ext cx="1057910" cy="49149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sp>
        <p:nvSpPr>
          <p:cNvPr id="32" name="텍스트 상자 3"/>
          <p:cNvSpPr txBox="1">
            <a:spLocks/>
          </p:cNvSpPr>
          <p:nvPr/>
        </p:nvSpPr>
        <p:spPr>
          <a:xfrm>
            <a:off x="6817189" y="1170940"/>
            <a:ext cx="3237230" cy="132143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err="1">
                <a:solidFill>
                  <a:srgbClr val="F3797E"/>
                </a:solidFill>
                <a:ea typeface="ONE 모바일POP" charset="0"/>
              </a:rPr>
              <a:t>발주내역</a:t>
            </a:r>
            <a:r>
              <a:rPr lang="en-US" altLang="ko-KR" sz="2000" dirty="0">
                <a:solidFill>
                  <a:srgbClr val="F3797E"/>
                </a:solidFill>
                <a:ea typeface="ONE 모바일POP" charset="0"/>
              </a:rPr>
              <a:t> </a:t>
            </a:r>
            <a:r>
              <a:rPr lang="en-US" altLang="ko-KR" sz="2000" dirty="0" err="1">
                <a:solidFill>
                  <a:srgbClr val="F3797E"/>
                </a:solidFill>
                <a:ea typeface="ONE 모바일POP" charset="0"/>
              </a:rPr>
              <a:t>조회</a:t>
            </a:r>
            <a:r>
              <a:rPr lang="en-US" altLang="ko-KR" sz="2000" dirty="0">
                <a:solidFill>
                  <a:srgbClr val="F3797E"/>
                </a:solidFill>
                <a:ea typeface="ONE 모바일POP" charset="0"/>
              </a:rPr>
              <a:t> </a:t>
            </a:r>
            <a:r>
              <a:rPr lang="en-US" altLang="ko-KR" sz="2000" dirty="0" err="1">
                <a:solidFill>
                  <a:srgbClr val="F3797E"/>
                </a:solidFill>
                <a:ea typeface="ONE 모바일POP" charset="0"/>
              </a:rPr>
              <a:t>버튼을</a:t>
            </a:r>
            <a:r>
              <a:rPr lang="en-US" altLang="ko-KR" sz="2000" dirty="0">
                <a:solidFill>
                  <a:srgbClr val="F3797E"/>
                </a:solidFill>
                <a:ea typeface="ONE 모바일POP" charset="0"/>
              </a:rPr>
              <a:t> 클릭하면 </a:t>
            </a:r>
            <a:r>
              <a:rPr lang="en-US" altLang="ko-KR" sz="2000" dirty="0" err="1">
                <a:solidFill>
                  <a:srgbClr val="F3797E"/>
                </a:solidFill>
                <a:ea typeface="ONE 모바일POP" charset="0"/>
              </a:rPr>
              <a:t>발주내역</a:t>
            </a:r>
            <a:r>
              <a:rPr lang="en-US" altLang="ko-KR" sz="2000" dirty="0">
                <a:solidFill>
                  <a:srgbClr val="F3797E"/>
                </a:solidFill>
                <a:ea typeface="ONE 모바일POP" charset="0"/>
              </a:rPr>
              <a:t> 중 </a:t>
            </a:r>
            <a:r>
              <a:rPr lang="en-US" altLang="ko-KR" sz="2000" dirty="0" err="1">
                <a:solidFill>
                  <a:srgbClr val="F3797E"/>
                </a:solidFill>
                <a:ea typeface="ONE 모바일POP" charset="0"/>
              </a:rPr>
              <a:t>미입고량이</a:t>
            </a:r>
            <a:r>
              <a:rPr lang="en-US" altLang="ko-KR" sz="2000" dirty="0">
                <a:solidFill>
                  <a:srgbClr val="F3797E"/>
                </a:solidFill>
                <a:ea typeface="ONE 모바일POP" charset="0"/>
              </a:rPr>
              <a:t> </a:t>
            </a:r>
            <a:r>
              <a:rPr lang="en-US" altLang="ko-KR" sz="2000" dirty="0">
                <a:solidFill>
                  <a:srgbClr val="F3797E"/>
                </a:solidFill>
                <a:latin typeface="ONE 모바일POP" panose="00000500000000000000" pitchFamily="2" charset="-127"/>
                <a:ea typeface="ONE 모바일POP" panose="00000500000000000000" pitchFamily="2" charset="-127"/>
              </a:rPr>
              <a:t>0</a:t>
            </a:r>
            <a:r>
              <a:rPr lang="en-US" altLang="ko-KR" sz="2000" dirty="0">
                <a:solidFill>
                  <a:srgbClr val="F3797E"/>
                </a:solidFill>
                <a:ea typeface="ONE 모바일POP" charset="0"/>
              </a:rPr>
              <a:t>보다 큰 </a:t>
            </a:r>
            <a:r>
              <a:rPr lang="en-US" altLang="ko-KR" sz="2000" dirty="0" err="1">
                <a:solidFill>
                  <a:srgbClr val="F3797E"/>
                </a:solidFill>
                <a:ea typeface="ONE 모바일POP" charset="0"/>
              </a:rPr>
              <a:t>발주</a:t>
            </a:r>
            <a:r>
              <a:rPr lang="en-US" altLang="ko-KR" sz="2000" dirty="0">
                <a:solidFill>
                  <a:srgbClr val="F3797E"/>
                </a:solidFill>
                <a:ea typeface="ONE 모바일POP" charset="0"/>
              </a:rPr>
              <a:t> </a:t>
            </a:r>
            <a:r>
              <a:rPr lang="en-US" altLang="ko-KR" sz="2000" dirty="0" err="1">
                <a:solidFill>
                  <a:srgbClr val="F3797E"/>
                </a:solidFill>
                <a:ea typeface="ONE 모바일POP" charset="0"/>
              </a:rPr>
              <a:t>리스트를</a:t>
            </a:r>
            <a:r>
              <a:rPr lang="en-US" altLang="ko-KR" sz="2000" dirty="0">
                <a:solidFill>
                  <a:srgbClr val="F3797E"/>
                </a:solidFill>
                <a:ea typeface="ONE 모바일POP" charset="0"/>
              </a:rPr>
              <a:t> </a:t>
            </a:r>
            <a:r>
              <a:rPr lang="en-US" altLang="ko-KR" sz="2000" dirty="0" err="1">
                <a:solidFill>
                  <a:srgbClr val="F3797E"/>
                </a:solidFill>
                <a:ea typeface="ONE 모바일POP" charset="0"/>
              </a:rPr>
              <a:t>모달창에</a:t>
            </a:r>
            <a:r>
              <a:rPr lang="en-US" altLang="ko-KR" sz="2000" dirty="0">
                <a:solidFill>
                  <a:srgbClr val="F3797E"/>
                </a:solidFill>
                <a:ea typeface="ONE 모바일POP" charset="0"/>
              </a:rPr>
              <a:t> 출력.</a:t>
            </a:r>
            <a:endParaRPr lang="ko-KR" altLang="en-US" sz="2000" dirty="0">
              <a:solidFill>
                <a:srgbClr val="F3797E"/>
              </a:solidFill>
              <a:ea typeface="ONE 모바일POP" charset="0"/>
            </a:endParaRPr>
          </a:p>
        </p:txBody>
      </p:sp>
      <p:pic>
        <p:nvPicPr>
          <p:cNvPr id="34" name="그림 6"/>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4636599" y="2619375"/>
            <a:ext cx="3796030" cy="2249170"/>
          </a:xfrm>
          <a:prstGeom prst="rect">
            <a:avLst/>
          </a:prstGeom>
          <a:ln>
            <a:noFill/>
          </a:ln>
          <a:effectLst>
            <a:outerShdw blurRad="292100" dist="139700" dir="2700000" algn="tl" rotWithShape="0">
              <a:srgbClr val="333333">
                <a:alpha val="65000"/>
              </a:srgbClr>
            </a:outerShdw>
          </a:effectLst>
        </p:spPr>
      </p:pic>
      <p:sp>
        <p:nvSpPr>
          <p:cNvPr id="37" name="도형 110"/>
          <p:cNvSpPr>
            <a:spLocks/>
          </p:cNvSpPr>
          <p:nvPr/>
        </p:nvSpPr>
        <p:spPr>
          <a:xfrm rot="5400000">
            <a:off x="8589504" y="1844647"/>
            <a:ext cx="1774823" cy="1898073"/>
          </a:xfrm>
          <a:prstGeom prst="bentConnector2">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 name="슬라이드 번호 개체 틀 3">
            <a:extLst>
              <a:ext uri="{FF2B5EF4-FFF2-40B4-BE49-F238E27FC236}">
                <a16:creationId xmlns:a16="http://schemas.microsoft.com/office/drawing/2014/main" id="{8C821339-AC1F-4E24-BBE8-160377BBDA13}"/>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71</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48986740"/>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0"/>
            <a:chExt cx="12193270" cy="6859270"/>
          </a:xfrm>
          <a:solidFill>
            <a:srgbClr val="7978E9"/>
          </a:solidFill>
        </p:grpSpPr>
        <p:sp>
          <p:nvSpPr>
            <p:cNvPr id="2" name="Rect 0"/>
            <p:cNvSpPr>
              <a:spLocks/>
            </p:cNvSpPr>
            <p:nvPr/>
          </p:nvSpPr>
          <p:spPr>
            <a:xfrm>
              <a:off x="0" y="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입고자재관리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입고</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등록</a:t>
              </a:r>
              <a:r>
                <a:rPr lang="en-US" altLang="ko-KR" sz="3200" dirty="0">
                  <a:ln w="19050" cap="flat" cmpd="sng">
                    <a:noFill/>
                    <a:prstDash/>
                  </a:ln>
                  <a:solidFill>
                    <a:srgbClr val="000000">
                      <a:lumMod val="65000"/>
                      <a:lumOff val="35000"/>
                    </a:srgbClr>
                  </a:solidFill>
                  <a:latin typeface="ONE 모바일POP" charset="0"/>
                  <a:ea typeface="ONE 모바일POP" charset="0"/>
                </a:rPr>
                <a:t> I</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30530"/>
              <a:ext cx="477520" cy="477520"/>
              <a:chOff x="542925" y="430530"/>
              <a:chExt cx="477520" cy="477520"/>
            </a:xfrm>
            <a:grpFill/>
          </p:grpSpPr>
          <p:sp>
            <p:nvSpPr>
              <p:cNvPr id="8" name="Rect 0"/>
              <p:cNvSpPr>
                <a:spLocks/>
              </p:cNvSpPr>
              <p:nvPr/>
            </p:nvSpPr>
            <p:spPr>
              <a:xfrm>
                <a:off x="542925" y="43053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33" name="Picture " descr="/temp/fImage907757784850.png"/>
          <p:cNvPicPr>
            <a:picLocks noChangeAspect="1"/>
          </p:cNvPicPr>
          <p:nvPr/>
        </p:nvPicPr>
        <p:blipFill rotWithShape="1">
          <a:blip r:embed="rId2" cstate="hqprint">
            <a:extLst>
              <a:ext uri="{28A0092B-C50C-407E-A947-70E740481C1C}">
                <a14:useLocalDpi xmlns:a14="http://schemas.microsoft.com/office/drawing/2010/main"/>
              </a:ext>
            </a:extLst>
          </a:blip>
          <a:srcRect/>
          <a:stretch>
            <a:fillRect/>
          </a:stretch>
        </p:blipFill>
        <p:spPr>
          <a:xfrm>
            <a:off x="1260475" y="1147445"/>
            <a:ext cx="9681210" cy="4178935"/>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30" name="Rect 0"/>
          <p:cNvSpPr>
            <a:spLocks/>
          </p:cNvSpPr>
          <p:nvPr/>
        </p:nvSpPr>
        <p:spPr>
          <a:xfrm>
            <a:off x="3002280" y="2336800"/>
            <a:ext cx="643890" cy="489585"/>
          </a:xfrm>
          <a:prstGeom prst="ellipse">
            <a:avLst/>
          </a:prstGeom>
          <a:noFill/>
          <a:ln w="19050" cap="flat" cmpd="sng">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sp>
        <p:nvSpPr>
          <p:cNvPr id="32" name="Rect 0"/>
          <p:cNvSpPr txBox="1">
            <a:spLocks/>
          </p:cNvSpPr>
          <p:nvPr/>
        </p:nvSpPr>
        <p:spPr>
          <a:xfrm>
            <a:off x="3002280" y="1153160"/>
            <a:ext cx="5575935" cy="70675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err="1">
                <a:solidFill>
                  <a:srgbClr val="F3797E"/>
                </a:solidFill>
                <a:ea typeface="ONE 모바일POP" charset="0"/>
              </a:rPr>
              <a:t>입고</a:t>
            </a:r>
            <a:r>
              <a:rPr lang="en-US" altLang="ko-KR" sz="2000" dirty="0">
                <a:solidFill>
                  <a:srgbClr val="F3797E"/>
                </a:solidFill>
                <a:ea typeface="ONE 모바일POP" charset="0"/>
              </a:rPr>
              <a:t> </a:t>
            </a:r>
            <a:r>
              <a:rPr lang="en-US" altLang="ko-KR" sz="2000" dirty="0" err="1">
                <a:solidFill>
                  <a:srgbClr val="F3797E"/>
                </a:solidFill>
                <a:ea typeface="ONE 모바일POP" charset="0"/>
              </a:rPr>
              <a:t>처리</a:t>
            </a:r>
            <a:r>
              <a:rPr lang="en-US" altLang="ko-KR" sz="2000" dirty="0">
                <a:solidFill>
                  <a:srgbClr val="F3797E"/>
                </a:solidFill>
                <a:ea typeface="ONE 모바일POP" charset="0"/>
              </a:rPr>
              <a:t> 할 </a:t>
            </a:r>
            <a:r>
              <a:rPr lang="en-US" altLang="ko-KR" sz="2000" dirty="0" err="1">
                <a:solidFill>
                  <a:srgbClr val="F3797E"/>
                </a:solidFill>
                <a:ea typeface="ONE 모바일POP" charset="0"/>
              </a:rPr>
              <a:t>발주내역을</a:t>
            </a:r>
            <a:r>
              <a:rPr lang="en-US" altLang="ko-KR" sz="2000" dirty="0">
                <a:solidFill>
                  <a:srgbClr val="F3797E"/>
                </a:solidFill>
                <a:ea typeface="ONE 모바일POP" charset="0"/>
              </a:rPr>
              <a:t> 체크하고 </a:t>
            </a:r>
            <a:r>
              <a:rPr lang="en-US" altLang="ko-KR" sz="2000" dirty="0" err="1">
                <a:solidFill>
                  <a:srgbClr val="F3797E"/>
                </a:solidFill>
                <a:ea typeface="ONE 모바일POP" charset="0"/>
              </a:rPr>
              <a:t>확인</a:t>
            </a:r>
            <a:r>
              <a:rPr lang="en-US" altLang="ko-KR" sz="2000" dirty="0">
                <a:solidFill>
                  <a:srgbClr val="F3797E"/>
                </a:solidFill>
                <a:ea typeface="ONE 모바일POP" charset="0"/>
              </a:rPr>
              <a:t> </a:t>
            </a:r>
            <a:r>
              <a:rPr lang="en-US" altLang="ko-KR" sz="2000" dirty="0" err="1">
                <a:solidFill>
                  <a:srgbClr val="F3797E"/>
                </a:solidFill>
                <a:ea typeface="ONE 모바일POP" charset="0"/>
              </a:rPr>
              <a:t>버튼</a:t>
            </a:r>
            <a:r>
              <a:rPr lang="en-US" altLang="ko-KR" sz="2000" dirty="0">
                <a:solidFill>
                  <a:srgbClr val="F3797E"/>
                </a:solidFill>
                <a:ea typeface="ONE 모바일POP" charset="0"/>
              </a:rPr>
              <a:t> 클릭하면 </a:t>
            </a:r>
            <a:r>
              <a:rPr lang="en-US" altLang="ko-KR" sz="2000" dirty="0" err="1">
                <a:solidFill>
                  <a:srgbClr val="F3797E"/>
                </a:solidFill>
                <a:ea typeface="ONE 모바일POP" charset="0"/>
              </a:rPr>
              <a:t>메인</a:t>
            </a:r>
            <a:r>
              <a:rPr lang="en-US" altLang="ko-KR" sz="2000" dirty="0">
                <a:solidFill>
                  <a:srgbClr val="F3797E"/>
                </a:solidFill>
                <a:ea typeface="ONE 모바일POP" charset="0"/>
              </a:rPr>
              <a:t> </a:t>
            </a:r>
            <a:r>
              <a:rPr lang="en-US" altLang="ko-KR" sz="2000" dirty="0" err="1">
                <a:solidFill>
                  <a:srgbClr val="F3797E"/>
                </a:solidFill>
                <a:ea typeface="ONE 모바일POP" charset="0"/>
              </a:rPr>
              <a:t>그리드쪽에</a:t>
            </a:r>
            <a:r>
              <a:rPr lang="en-US" altLang="ko-KR" sz="2000" dirty="0">
                <a:solidFill>
                  <a:srgbClr val="F3797E"/>
                </a:solidFill>
                <a:ea typeface="ONE 모바일POP" charset="0"/>
              </a:rPr>
              <a:t> </a:t>
            </a:r>
            <a:r>
              <a:rPr lang="en-US" altLang="ko-KR" sz="2000" dirty="0" err="1">
                <a:solidFill>
                  <a:srgbClr val="F3797E"/>
                </a:solidFill>
                <a:ea typeface="ONE 모바일POP" charset="0"/>
              </a:rPr>
              <a:t>반영</a:t>
            </a:r>
            <a:r>
              <a:rPr lang="en-US" altLang="ko-KR" sz="2000" dirty="0">
                <a:solidFill>
                  <a:srgbClr val="F3797E"/>
                </a:solidFill>
                <a:ea typeface="ONE 모바일POP" charset="0"/>
              </a:rPr>
              <a:t> </a:t>
            </a:r>
            <a:r>
              <a:rPr lang="en-US" altLang="ko-KR" sz="2000" dirty="0" err="1">
                <a:solidFill>
                  <a:srgbClr val="F3797E"/>
                </a:solidFill>
                <a:ea typeface="ONE 모바일POP" charset="0"/>
              </a:rPr>
              <a:t>되고</a:t>
            </a:r>
            <a:r>
              <a:rPr lang="en-US" altLang="ko-KR" sz="2000" dirty="0">
                <a:solidFill>
                  <a:srgbClr val="F3797E"/>
                </a:solidFill>
                <a:ea typeface="ONE 모바일POP" charset="0"/>
              </a:rPr>
              <a:t> </a:t>
            </a:r>
            <a:r>
              <a:rPr lang="en-US" altLang="ko-KR" sz="2000" dirty="0" err="1">
                <a:solidFill>
                  <a:srgbClr val="F3797E"/>
                </a:solidFill>
                <a:ea typeface="ONE 모바일POP" charset="0"/>
              </a:rPr>
              <a:t>포커싱</a:t>
            </a:r>
            <a:endParaRPr lang="ko-KR" altLang="en-US" sz="2000" dirty="0">
              <a:solidFill>
                <a:srgbClr val="F3797E"/>
              </a:solidFill>
              <a:ea typeface="ONE 모바일POP" charset="0"/>
            </a:endParaRPr>
          </a:p>
        </p:txBody>
      </p:sp>
      <p:pic>
        <p:nvPicPr>
          <p:cNvPr id="34" name="Picture " descr="/temp/fImage219927797754.png"/>
          <p:cNvPicPr>
            <a:picLocks noChangeAspect="1"/>
          </p:cNvPicPr>
          <p:nvPr/>
        </p:nvPicPr>
        <p:blipFill rotWithShape="1">
          <a:blip r:embed="rId4" cstate="hqprint">
            <a:extLst>
              <a:ext uri="{28A0092B-C50C-407E-A947-70E740481C1C}">
                <a14:useLocalDpi xmlns:a14="http://schemas.microsoft.com/office/drawing/2010/main"/>
              </a:ext>
            </a:extLst>
          </a:blip>
          <a:srcRect/>
          <a:stretch>
            <a:fillRect/>
          </a:stretch>
        </p:blipFill>
        <p:spPr>
          <a:xfrm>
            <a:off x="777240" y="4773930"/>
            <a:ext cx="10801350" cy="1098550"/>
          </a:xfrm>
          <a:prstGeom prst="rect">
            <a:avLst/>
          </a:prstGeom>
          <a:ln>
            <a:noFill/>
          </a:ln>
          <a:effectLst>
            <a:outerShdw blurRad="292100" dist="139700" dir="2700000" algn="tl" rotWithShape="0">
              <a:srgbClr val="333333">
                <a:alpha val="65000"/>
              </a:srgbClr>
            </a:outerShdw>
          </a:effectLst>
        </p:spPr>
      </p:pic>
      <p:sp>
        <p:nvSpPr>
          <p:cNvPr id="35" name="Rect 0"/>
          <p:cNvSpPr>
            <a:spLocks/>
          </p:cNvSpPr>
          <p:nvPr/>
        </p:nvSpPr>
        <p:spPr>
          <a:xfrm>
            <a:off x="7106920" y="3847465"/>
            <a:ext cx="643890" cy="489585"/>
          </a:xfrm>
          <a:prstGeom prst="ellipse">
            <a:avLst/>
          </a:prstGeom>
          <a:noFill/>
          <a:ln w="19050" cap="flat" cmpd="sng">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cxnSp>
        <p:nvCxnSpPr>
          <p:cNvPr id="36" name="Rect 0"/>
          <p:cNvCxnSpPr/>
          <p:nvPr/>
        </p:nvCxnSpPr>
        <p:spPr>
          <a:xfrm flipH="1">
            <a:off x="7427595" y="4342130"/>
            <a:ext cx="5715" cy="816610"/>
          </a:xfrm>
          <a:prstGeom prst="straightConnector1">
            <a:avLst/>
          </a:prstGeom>
          <a:ln w="38100" cap="flat" cmpd="sng">
            <a:solidFill>
              <a:srgbClr val="F3797E">
                <a:alpha val="100000"/>
              </a:srgbClr>
            </a:solidFill>
            <a:prstDash val="solid"/>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37" name="Rect 0"/>
          <p:cNvSpPr>
            <a:spLocks/>
          </p:cNvSpPr>
          <p:nvPr/>
        </p:nvSpPr>
        <p:spPr>
          <a:xfrm>
            <a:off x="955675" y="5198745"/>
            <a:ext cx="10378440" cy="62103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hangingPunct="1">
              <a:buFontTx/>
              <a:buNone/>
            </a:pPr>
            <a:endParaRPr lang="ko-KR" altLang="en-US" sz="1800">
              <a:solidFill>
                <a:srgbClr val="F3797E"/>
              </a:solidFill>
              <a:latin typeface="HY신명조" charset="0"/>
              <a:ea typeface="HY신명조" charset="0"/>
            </a:endParaRPr>
          </a:p>
        </p:txBody>
      </p:sp>
      <p:sp>
        <p:nvSpPr>
          <p:cNvPr id="38" name="Rect 0"/>
          <p:cNvSpPr>
            <a:spLocks/>
          </p:cNvSpPr>
          <p:nvPr/>
        </p:nvSpPr>
        <p:spPr>
          <a:xfrm>
            <a:off x="3002280" y="2346325"/>
            <a:ext cx="643890" cy="48958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sp>
        <p:nvSpPr>
          <p:cNvPr id="40" name="Rect 0"/>
          <p:cNvSpPr>
            <a:spLocks/>
          </p:cNvSpPr>
          <p:nvPr/>
        </p:nvSpPr>
        <p:spPr>
          <a:xfrm>
            <a:off x="7106920" y="3856990"/>
            <a:ext cx="643890" cy="48958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sp>
        <p:nvSpPr>
          <p:cNvPr id="41" name="도형 94"/>
          <p:cNvSpPr>
            <a:spLocks/>
          </p:cNvSpPr>
          <p:nvPr/>
        </p:nvSpPr>
        <p:spPr>
          <a:xfrm rot="16200000" flipH="1">
            <a:off x="4547870" y="1611630"/>
            <a:ext cx="1280160" cy="3727450"/>
          </a:xfrm>
          <a:prstGeom prst="bentConnector2">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 name="슬라이드 번호 개체 틀 3">
            <a:extLst>
              <a:ext uri="{FF2B5EF4-FFF2-40B4-BE49-F238E27FC236}">
                <a16:creationId xmlns:a16="http://schemas.microsoft.com/office/drawing/2014/main" id="{1BF1ED9D-CC0B-491D-8841-C7487C82FAA0}"/>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72</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0"/>
            <a:chExt cx="12193270" cy="6859270"/>
          </a:xfrm>
          <a:solidFill>
            <a:srgbClr val="7978E9"/>
          </a:solidFill>
        </p:grpSpPr>
        <p:sp>
          <p:nvSpPr>
            <p:cNvPr id="2" name="Rect 0"/>
            <p:cNvSpPr>
              <a:spLocks/>
            </p:cNvSpPr>
            <p:nvPr/>
          </p:nvSpPr>
          <p:spPr>
            <a:xfrm>
              <a:off x="0" y="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입고자재관리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유효성체크</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30530"/>
              <a:ext cx="477520" cy="477520"/>
              <a:chOff x="542925" y="430530"/>
              <a:chExt cx="477520" cy="477520"/>
            </a:xfrm>
            <a:grpFill/>
          </p:grpSpPr>
          <p:sp>
            <p:nvSpPr>
              <p:cNvPr id="8" name="Rect 0"/>
              <p:cNvSpPr>
                <a:spLocks/>
              </p:cNvSpPr>
              <p:nvPr/>
            </p:nvSpPr>
            <p:spPr>
              <a:xfrm>
                <a:off x="542925" y="43053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41" name="Picture " descr="/temp/fImage166437037039.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212215" y="1333500"/>
            <a:ext cx="9765665" cy="1139190"/>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32" name="Rect 0"/>
          <p:cNvSpPr txBox="1">
            <a:spLocks/>
          </p:cNvSpPr>
          <p:nvPr/>
        </p:nvSpPr>
        <p:spPr>
          <a:xfrm>
            <a:off x="1441450" y="2561590"/>
            <a:ext cx="3474720" cy="101409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a:solidFill>
                  <a:srgbClr val="F3797E"/>
                </a:solidFill>
                <a:ea typeface="ONE 모바일POP" charset="0"/>
              </a:rPr>
              <a:t>메인으로 옮겨진 데이터는 발주 내역 모달창에 더이상 출력되지 않는다.</a:t>
            </a:r>
            <a:endParaRPr lang="ko-KR" altLang="en-US" sz="2000">
              <a:solidFill>
                <a:srgbClr val="F3797E"/>
              </a:solidFill>
              <a:ea typeface="ONE 모바일POP" charset="0"/>
            </a:endParaRPr>
          </a:p>
        </p:txBody>
      </p:sp>
      <p:pic>
        <p:nvPicPr>
          <p:cNvPr id="43" name="그림 54" descr="/temp/fImage135287101788.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1020445" y="3768408"/>
            <a:ext cx="4157344" cy="2428240"/>
          </a:xfrm>
          <a:prstGeom prst="rect">
            <a:avLst/>
          </a:prstGeom>
          <a:ln>
            <a:noFill/>
          </a:ln>
          <a:effectLst>
            <a:outerShdw blurRad="292100" dist="139700" dir="2700000" algn="tl" rotWithShape="0">
              <a:srgbClr val="333333">
                <a:alpha val="65000"/>
              </a:srgbClr>
            </a:outerShdw>
          </a:effectLst>
        </p:spPr>
      </p:pic>
      <p:pic>
        <p:nvPicPr>
          <p:cNvPr id="44" name="그림 61" descr="/temp/fImage36617112022.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6604318" y="3575685"/>
            <a:ext cx="4248785" cy="1238885"/>
          </a:xfrm>
          <a:prstGeom prst="rect">
            <a:avLst/>
          </a:prstGeom>
          <a:ln>
            <a:noFill/>
          </a:ln>
          <a:effectLst>
            <a:outerShdw blurRad="292100" dist="139700" dir="2700000" algn="tl" rotWithShape="0">
              <a:srgbClr val="333333">
                <a:alpha val="65000"/>
              </a:srgbClr>
            </a:outerShdw>
          </a:effectLst>
        </p:spPr>
      </p:pic>
      <p:pic>
        <p:nvPicPr>
          <p:cNvPr id="45" name="그림 62" descr="/temp/fImage33727122161.png"/>
          <p:cNvPicPr>
            <a:picLocks noChangeAspect="1"/>
          </p:cNvPicPr>
          <p:nvPr/>
        </p:nvPicPr>
        <p:blipFill rotWithShape="1">
          <a:blip r:embed="rId6" cstate="print">
            <a:extLst>
              <a:ext uri="{28A0092B-C50C-407E-A947-70E740481C1C}">
                <a14:useLocalDpi xmlns:a14="http://schemas.microsoft.com/office/drawing/2010/main" val="0"/>
              </a:ext>
            </a:extLst>
          </a:blip>
          <a:srcRect b="3410"/>
          <a:stretch>
            <a:fillRect/>
          </a:stretch>
        </p:blipFill>
        <p:spPr>
          <a:xfrm>
            <a:off x="6623368" y="5075275"/>
            <a:ext cx="4229735" cy="1187450"/>
          </a:xfrm>
          <a:prstGeom prst="rect">
            <a:avLst/>
          </a:prstGeom>
          <a:ln>
            <a:noFill/>
          </a:ln>
          <a:effectLst>
            <a:outerShdw blurRad="292100" dist="139700" dir="2700000" algn="tl" rotWithShape="0">
              <a:srgbClr val="333333">
                <a:alpha val="65000"/>
              </a:srgbClr>
            </a:outerShdw>
          </a:effectLst>
        </p:spPr>
      </p:pic>
      <p:sp>
        <p:nvSpPr>
          <p:cNvPr id="46" name="도형 64"/>
          <p:cNvSpPr>
            <a:spLocks/>
          </p:cNvSpPr>
          <p:nvPr/>
        </p:nvSpPr>
        <p:spPr>
          <a:xfrm>
            <a:off x="1228725" y="1638300"/>
            <a:ext cx="9726295" cy="462915"/>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7" name="텍스트 상자 66"/>
          <p:cNvSpPr txBox="1">
            <a:spLocks/>
          </p:cNvSpPr>
          <p:nvPr/>
        </p:nvSpPr>
        <p:spPr>
          <a:xfrm>
            <a:off x="6869430" y="2717800"/>
            <a:ext cx="3474720" cy="70675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a:solidFill>
                  <a:srgbClr val="F3797E"/>
                </a:solidFill>
                <a:ea typeface="ONE 모바일POP" charset="0"/>
              </a:rPr>
              <a:t>필수 입력 데이터가 빈채로 저장 하면 경고창이 뜬다.</a:t>
            </a:r>
            <a:endParaRPr lang="ko-KR" altLang="en-US" sz="2000">
              <a:solidFill>
                <a:srgbClr val="F3797E"/>
              </a:solidFill>
              <a:ea typeface="ONE 모바일POP" charset="0"/>
            </a:endParaRPr>
          </a:p>
        </p:txBody>
      </p:sp>
      <p:sp>
        <p:nvSpPr>
          <p:cNvPr id="4" name="슬라이드 번호 개체 틀 3">
            <a:extLst>
              <a:ext uri="{FF2B5EF4-FFF2-40B4-BE49-F238E27FC236}">
                <a16:creationId xmlns:a16="http://schemas.microsoft.com/office/drawing/2014/main" id="{D3CA6131-E0A2-4BD0-AD92-97E3F1D45494}"/>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73</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0"/>
            <a:chExt cx="12193270" cy="6859270"/>
          </a:xfrm>
          <a:solidFill>
            <a:srgbClr val="7978E9"/>
          </a:solidFill>
        </p:grpSpPr>
        <p:sp>
          <p:nvSpPr>
            <p:cNvPr id="2" name="Rect 0"/>
            <p:cNvSpPr>
              <a:spLocks/>
            </p:cNvSpPr>
            <p:nvPr/>
          </p:nvSpPr>
          <p:spPr>
            <a:xfrm>
              <a:off x="0" y="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입고자재관리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입고</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등록</a:t>
              </a:r>
              <a:r>
                <a:rPr lang="en-US" altLang="ko-KR" sz="3200" dirty="0">
                  <a:ln w="19050" cap="flat" cmpd="sng">
                    <a:noFill/>
                    <a:prstDash/>
                  </a:ln>
                  <a:solidFill>
                    <a:srgbClr val="000000">
                      <a:lumMod val="65000"/>
                      <a:lumOff val="35000"/>
                    </a:srgbClr>
                  </a:solidFill>
                  <a:latin typeface="ONE 모바일POP" charset="0"/>
                  <a:ea typeface="ONE 모바일POP" charset="0"/>
                </a:rPr>
                <a:t> II</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30530"/>
              <a:ext cx="477520" cy="477520"/>
              <a:chOff x="542925" y="430530"/>
              <a:chExt cx="477520" cy="477520"/>
            </a:xfrm>
            <a:grpFill/>
          </p:grpSpPr>
          <p:sp>
            <p:nvSpPr>
              <p:cNvPr id="8" name="Rect 0"/>
              <p:cNvSpPr>
                <a:spLocks/>
              </p:cNvSpPr>
              <p:nvPr/>
            </p:nvSpPr>
            <p:spPr>
              <a:xfrm>
                <a:off x="542925" y="43053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43" name="Picture " descr="/temp/fImage47906637355.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76555" y="5858510"/>
            <a:ext cx="10355580" cy="353060"/>
          </a:xfrm>
          <a:prstGeom prst="rect">
            <a:avLst/>
          </a:prstGeom>
          <a:ln>
            <a:noFill/>
          </a:ln>
          <a:effectLst>
            <a:outerShdw blurRad="292100" dist="139700" dir="2700000" algn="tl" rotWithShape="0">
              <a:srgbClr val="333333">
                <a:alpha val="65000"/>
              </a:srgbClr>
            </a:outerShdw>
          </a:effectLst>
        </p:spPr>
      </p:pic>
      <p:pic>
        <p:nvPicPr>
          <p:cNvPr id="42" name="Picture " descr="/temp/fImage34994664361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18001" y="1188720"/>
            <a:ext cx="8587740" cy="2840355"/>
          </a:xfrm>
          <a:prstGeom prst="rect">
            <a:avLst/>
          </a:prstGeom>
          <a:noFill/>
        </p:spPr>
      </p:pic>
      <p:pic>
        <p:nvPicPr>
          <p:cNvPr id="41" name="Picture " descr="/temp/fImage166436655938.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76275" y="4473575"/>
            <a:ext cx="9765665" cy="1139190"/>
          </a:xfrm>
          <a:prstGeom prst="rect">
            <a:avLst/>
          </a:prstGeom>
          <a:noFill/>
        </p:spPr>
      </p:pic>
      <p:pic>
        <p:nvPicPr>
          <p:cNvPr id="29" name="Picture " descr="/temp/image1.png"/>
          <p:cNvPicPr>
            <a:picLocks noChangeAspect="1"/>
          </p:cNvPicPr>
          <p:nvPr/>
        </p:nvPicPr>
        <p:blipFill rotWithShape="1">
          <a:blip r:embed="rId5"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32" name="Rect 0"/>
          <p:cNvSpPr txBox="1">
            <a:spLocks/>
          </p:cNvSpPr>
          <p:nvPr/>
        </p:nvSpPr>
        <p:spPr>
          <a:xfrm>
            <a:off x="9305741" y="3386492"/>
            <a:ext cx="2726055" cy="101409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err="1">
                <a:solidFill>
                  <a:srgbClr val="F3797E"/>
                </a:solidFill>
                <a:ea typeface="ONE 모바일POP" charset="0"/>
              </a:rPr>
              <a:t>추가버튼</a:t>
            </a:r>
            <a:r>
              <a:rPr lang="en-US" altLang="ko-KR" sz="2000" dirty="0">
                <a:solidFill>
                  <a:srgbClr val="F3797E"/>
                </a:solidFill>
                <a:ea typeface="ONE 모바일POP" charset="0"/>
              </a:rPr>
              <a:t> </a:t>
            </a:r>
            <a:r>
              <a:rPr lang="en-US" altLang="ko-KR" sz="2000" dirty="0" err="1">
                <a:solidFill>
                  <a:srgbClr val="F3797E"/>
                </a:solidFill>
                <a:ea typeface="ONE 모바일POP" charset="0"/>
              </a:rPr>
              <a:t>클릭하여</a:t>
            </a:r>
            <a:r>
              <a:rPr lang="en-US" altLang="ko-KR" sz="2000" dirty="0">
                <a:solidFill>
                  <a:srgbClr val="F3797E"/>
                </a:solidFill>
                <a:ea typeface="ONE 모바일POP" charset="0"/>
              </a:rPr>
              <a:t> </a:t>
            </a:r>
          </a:p>
          <a:p>
            <a:pPr marL="0" indent="0" defTabSz="508000" latinLnBrk="0">
              <a:buFontTx/>
              <a:buNone/>
            </a:pPr>
            <a:r>
              <a:rPr lang="en-US" altLang="ko-KR" sz="2000" dirty="0" err="1">
                <a:solidFill>
                  <a:srgbClr val="F3797E"/>
                </a:solidFill>
                <a:ea typeface="ONE 모바일POP" charset="0"/>
              </a:rPr>
              <a:t>발주</a:t>
            </a:r>
            <a:r>
              <a:rPr lang="en-US" altLang="ko-KR" sz="2000" dirty="0">
                <a:solidFill>
                  <a:srgbClr val="F3797E"/>
                </a:solidFill>
                <a:ea typeface="ONE 모바일POP" charset="0"/>
              </a:rPr>
              <a:t> </a:t>
            </a:r>
            <a:r>
              <a:rPr lang="en-US" altLang="ko-KR" sz="2000" dirty="0" err="1">
                <a:solidFill>
                  <a:srgbClr val="F3797E"/>
                </a:solidFill>
                <a:ea typeface="ONE 모바일POP" charset="0"/>
              </a:rPr>
              <a:t>내역에</a:t>
            </a:r>
            <a:r>
              <a:rPr lang="en-US" altLang="ko-KR" sz="2000" dirty="0">
                <a:solidFill>
                  <a:srgbClr val="F3797E"/>
                </a:solidFill>
                <a:ea typeface="ONE 모바일POP" charset="0"/>
              </a:rPr>
              <a:t> </a:t>
            </a:r>
            <a:r>
              <a:rPr lang="en-US" altLang="ko-KR" sz="2000" dirty="0" err="1">
                <a:solidFill>
                  <a:srgbClr val="F3797E"/>
                </a:solidFill>
                <a:ea typeface="ONE 모바일POP" charset="0"/>
              </a:rPr>
              <a:t>없는</a:t>
            </a:r>
            <a:r>
              <a:rPr lang="en-US" altLang="ko-KR" sz="2000" dirty="0">
                <a:solidFill>
                  <a:srgbClr val="F3797E"/>
                </a:solidFill>
                <a:ea typeface="ONE 모바일POP" charset="0"/>
              </a:rPr>
              <a:t> </a:t>
            </a:r>
            <a:r>
              <a:rPr lang="en-US" altLang="ko-KR" sz="2000" dirty="0" err="1">
                <a:solidFill>
                  <a:srgbClr val="F3797E"/>
                </a:solidFill>
                <a:ea typeface="ONE 모바일POP" charset="0"/>
              </a:rPr>
              <a:t>자재도</a:t>
            </a:r>
            <a:r>
              <a:rPr lang="en-US" altLang="ko-KR" sz="2000" dirty="0">
                <a:solidFill>
                  <a:srgbClr val="F3797E"/>
                </a:solidFill>
                <a:ea typeface="ONE 모바일POP" charset="0"/>
              </a:rPr>
              <a:t> </a:t>
            </a:r>
            <a:r>
              <a:rPr lang="en-US" altLang="ko-KR" sz="2000" dirty="0" err="1">
                <a:solidFill>
                  <a:srgbClr val="F3797E"/>
                </a:solidFill>
                <a:ea typeface="ONE 모바일POP" charset="0"/>
              </a:rPr>
              <a:t>따로</a:t>
            </a:r>
            <a:r>
              <a:rPr lang="en-US" altLang="ko-KR" sz="2000" dirty="0">
                <a:solidFill>
                  <a:srgbClr val="F3797E"/>
                </a:solidFill>
                <a:ea typeface="ONE 모바일POP" charset="0"/>
              </a:rPr>
              <a:t> </a:t>
            </a:r>
            <a:r>
              <a:rPr lang="en-US" altLang="ko-KR" sz="2000" dirty="0" err="1">
                <a:solidFill>
                  <a:srgbClr val="F3797E"/>
                </a:solidFill>
                <a:ea typeface="ONE 모바일POP" charset="0"/>
              </a:rPr>
              <a:t>입고가능</a:t>
            </a:r>
            <a:endParaRPr lang="ko-KR" altLang="en-US" sz="2000" dirty="0">
              <a:solidFill>
                <a:srgbClr val="F3797E"/>
              </a:solidFill>
              <a:ea typeface="ONE 모바일POP" charset="0"/>
            </a:endParaRPr>
          </a:p>
        </p:txBody>
      </p:sp>
      <p:sp>
        <p:nvSpPr>
          <p:cNvPr id="37" name="Rect 0"/>
          <p:cNvSpPr>
            <a:spLocks/>
          </p:cNvSpPr>
          <p:nvPr/>
        </p:nvSpPr>
        <p:spPr>
          <a:xfrm>
            <a:off x="627380" y="5208270"/>
            <a:ext cx="9756775" cy="327025"/>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hangingPunct="1">
              <a:buFontTx/>
              <a:buNone/>
            </a:pPr>
            <a:endParaRPr lang="ko-KR" altLang="en-US" sz="1800">
              <a:solidFill>
                <a:srgbClr val="F3797E"/>
              </a:solidFill>
              <a:latin typeface="HY신명조" charset="0"/>
              <a:ea typeface="HY신명조" charset="0"/>
            </a:endParaRPr>
          </a:p>
        </p:txBody>
      </p:sp>
      <p:sp>
        <p:nvSpPr>
          <p:cNvPr id="38" name="Rect 0"/>
          <p:cNvSpPr>
            <a:spLocks/>
          </p:cNvSpPr>
          <p:nvPr/>
        </p:nvSpPr>
        <p:spPr>
          <a:xfrm>
            <a:off x="7777293" y="2693035"/>
            <a:ext cx="572135" cy="47498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cxnSp>
        <p:nvCxnSpPr>
          <p:cNvPr id="15" name="직선 화살표 연결선 14">
            <a:extLst>
              <a:ext uri="{FF2B5EF4-FFF2-40B4-BE49-F238E27FC236}">
                <a16:creationId xmlns:a16="http://schemas.microsoft.com/office/drawing/2014/main" id="{2C765E31-5E65-4951-A546-F02D5A92390C}"/>
              </a:ext>
            </a:extLst>
          </p:cNvPr>
          <p:cNvCxnSpPr>
            <a:stCxn id="38" idx="4"/>
          </p:cNvCxnSpPr>
          <p:nvPr/>
        </p:nvCxnSpPr>
        <p:spPr>
          <a:xfrm flipH="1">
            <a:off x="8063360" y="3168015"/>
            <a:ext cx="1" cy="2040255"/>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4B47BB1C-E200-4A5B-B63F-B4A694787C4E}"/>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74</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0"/>
            <a:chExt cx="12193270" cy="6859270"/>
          </a:xfrm>
          <a:solidFill>
            <a:srgbClr val="7978E9"/>
          </a:solidFill>
        </p:grpSpPr>
        <p:sp>
          <p:nvSpPr>
            <p:cNvPr id="2" name="Rect 0"/>
            <p:cNvSpPr>
              <a:spLocks/>
            </p:cNvSpPr>
            <p:nvPr/>
          </p:nvSpPr>
          <p:spPr>
            <a:xfrm>
              <a:off x="0" y="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입고자재관리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입고내역</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수정</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914400" indent="0" defTabSz="508000" latinLnBrk="0">
                <a:buFontTx/>
                <a:buNone/>
                <a:defRPr/>
              </a:pPr>
              <a:endParaRPr lang="ko-KR" altLang="en-US" sz="3200" dirty="0">
                <a:ln w="19050" cap="flat" cmpd="sng">
                  <a:noFill/>
                  <a:prstDash/>
                </a:ln>
                <a:solidFill>
                  <a:srgbClr val="000000">
                    <a:lumMod val="65000"/>
                    <a:lumOff val="35000"/>
                  </a:srgbClr>
                </a:solidFill>
                <a:latin typeface="ONE 모바일POP" charset="0"/>
                <a:ea typeface="ONE 모바일POP" charset="0"/>
              </a:endParaRPr>
            </a:p>
          </p:txBody>
        </p:sp>
        <p:grpSp>
          <p:nvGrpSpPr>
            <p:cNvPr id="12" name="Group 5"/>
            <p:cNvGrpSpPr/>
            <p:nvPr/>
          </p:nvGrpSpPr>
          <p:grpSpPr>
            <a:xfrm>
              <a:off x="542925" y="430530"/>
              <a:ext cx="477520" cy="477520"/>
              <a:chOff x="542925" y="430530"/>
              <a:chExt cx="477520" cy="477520"/>
            </a:xfrm>
            <a:grpFill/>
          </p:grpSpPr>
          <p:sp>
            <p:nvSpPr>
              <p:cNvPr id="8" name="Rect 0"/>
              <p:cNvSpPr>
                <a:spLocks/>
              </p:cNvSpPr>
              <p:nvPr/>
            </p:nvSpPr>
            <p:spPr>
              <a:xfrm>
                <a:off x="542925" y="43053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49" name="그림 69" descr="/temp/fImage578287807069.png"/>
          <p:cNvPicPr>
            <a:picLocks noChangeAspect="1"/>
          </p:cNvPicPr>
          <p:nvPr/>
        </p:nvPicPr>
        <p:blipFill rotWithShape="1">
          <a:blip r:embed="rId2" cstate="print">
            <a:extLst>
              <a:ext uri="{28A0092B-C50C-407E-A947-70E740481C1C}">
                <a14:useLocalDpi xmlns:a14="http://schemas.microsoft.com/office/drawing/2010/main" val="0"/>
              </a:ext>
            </a:extLst>
          </a:blip>
          <a:srcRect t="46481"/>
          <a:stretch>
            <a:fillRect/>
          </a:stretch>
        </p:blipFill>
        <p:spPr>
          <a:xfrm>
            <a:off x="497839" y="1766009"/>
            <a:ext cx="11252835" cy="2473325"/>
          </a:xfrm>
          <a:prstGeom prst="rect">
            <a:avLst/>
          </a:prstGeom>
          <a:noFill/>
        </p:spPr>
      </p:pic>
      <p:pic>
        <p:nvPicPr>
          <p:cNvPr id="51" name="그림 71" descr="/temp/fImage43277822095.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3980497" y="1200579"/>
            <a:ext cx="4229735" cy="1181735"/>
          </a:xfrm>
          <a:prstGeom prst="rect">
            <a:avLst/>
          </a:prstGeom>
          <a:ln>
            <a:noFill/>
          </a:ln>
          <a:effectLst>
            <a:outerShdw blurRad="292100" dist="139700" dir="2700000" algn="tl" rotWithShape="0">
              <a:srgbClr val="333333">
                <a:alpha val="65000"/>
              </a:srgbClr>
            </a:outerShdw>
          </a:effectLst>
        </p:spPr>
      </p:pic>
      <p:pic>
        <p:nvPicPr>
          <p:cNvPr id="29" name="Picture " descr="/temp/image1.png"/>
          <p:cNvPicPr>
            <a:picLocks noChangeAspect="1"/>
          </p:cNvPicPr>
          <p:nvPr/>
        </p:nvPicPr>
        <p:blipFill rotWithShape="1">
          <a:blip r:embed="rId4"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46" name="Rect 0"/>
          <p:cNvSpPr>
            <a:spLocks/>
          </p:cNvSpPr>
          <p:nvPr/>
        </p:nvSpPr>
        <p:spPr>
          <a:xfrm>
            <a:off x="734060" y="2876210"/>
            <a:ext cx="10780395" cy="30353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7" name="Rect 0"/>
          <p:cNvSpPr txBox="1">
            <a:spLocks/>
          </p:cNvSpPr>
          <p:nvPr/>
        </p:nvSpPr>
        <p:spPr>
          <a:xfrm>
            <a:off x="6076316" y="4307479"/>
            <a:ext cx="4157576" cy="923330"/>
          </a:xfrm>
          <a:prstGeom prst="rect">
            <a:avLst/>
          </a:prstGeom>
          <a:noFill/>
        </p:spPr>
        <p:txBody>
          <a:bodyPr vert="horz" wrap="square" lIns="91440" tIns="45720" rIns="91440" bIns="45720" numCol="1" anchor="t">
            <a:spAutoFit/>
          </a:bodyPr>
          <a:lstStyle/>
          <a:p>
            <a:pPr marL="0" indent="0" defTabSz="508000" latinLnBrk="0">
              <a:buFontTx/>
              <a:buNone/>
            </a:pPr>
            <a:r>
              <a:rPr lang="en-US" altLang="ko-KR" dirty="0">
                <a:solidFill>
                  <a:srgbClr val="F3797E"/>
                </a:solidFill>
                <a:ea typeface="ONE 모바일POP" charset="0"/>
              </a:rPr>
              <a:t>데이터를 수정하고 저장하면 입고테이블과 </a:t>
            </a:r>
          </a:p>
          <a:p>
            <a:pPr marL="0" indent="0" defTabSz="508000" latinLnBrk="0">
              <a:buFontTx/>
              <a:buNone/>
            </a:pPr>
            <a:r>
              <a:rPr lang="en-US" altLang="ko-KR" dirty="0">
                <a:solidFill>
                  <a:srgbClr val="F3797E"/>
                </a:solidFill>
                <a:ea typeface="ONE 모바일POP" charset="0"/>
              </a:rPr>
              <a:t>발주테이블에 값을 업데이트하고 </a:t>
            </a:r>
          </a:p>
          <a:p>
            <a:pPr marL="0" indent="0" defTabSz="508000" latinLnBrk="0">
              <a:buFontTx/>
              <a:buNone/>
            </a:pPr>
            <a:r>
              <a:rPr lang="en-US" altLang="ko-KR" dirty="0">
                <a:solidFill>
                  <a:srgbClr val="F3797E"/>
                </a:solidFill>
                <a:ea typeface="ONE 모바일POP" charset="0"/>
              </a:rPr>
              <a:t>수정한 데이터만 다시 출력</a:t>
            </a:r>
            <a:endParaRPr lang="ko-KR" altLang="en-US" dirty="0">
              <a:solidFill>
                <a:srgbClr val="F3797E"/>
              </a:solidFill>
              <a:ea typeface="ONE 모바일POP" charset="0"/>
            </a:endParaRPr>
          </a:p>
        </p:txBody>
      </p:sp>
      <p:sp>
        <p:nvSpPr>
          <p:cNvPr id="53" name="도형 76"/>
          <p:cNvSpPr>
            <a:spLocks/>
          </p:cNvSpPr>
          <p:nvPr/>
        </p:nvSpPr>
        <p:spPr>
          <a:xfrm>
            <a:off x="10949528" y="1721074"/>
            <a:ext cx="649605" cy="47498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pic>
        <p:nvPicPr>
          <p:cNvPr id="54" name="그림 77" descr="/temp/fImage88417881496.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222885" y="5332297"/>
            <a:ext cx="11706860" cy="795655"/>
          </a:xfrm>
          <a:prstGeom prst="rect">
            <a:avLst/>
          </a:prstGeom>
          <a:ln>
            <a:noFill/>
          </a:ln>
          <a:effectLst>
            <a:outerShdw blurRad="292100" dist="139700" dir="2700000" algn="tl" rotWithShape="0">
              <a:srgbClr val="333333">
                <a:alpha val="65000"/>
              </a:srgbClr>
            </a:outerShdw>
          </a:effectLst>
        </p:spPr>
      </p:pic>
      <p:sp>
        <p:nvSpPr>
          <p:cNvPr id="55" name="도형 80"/>
          <p:cNvSpPr>
            <a:spLocks/>
          </p:cNvSpPr>
          <p:nvPr/>
        </p:nvSpPr>
        <p:spPr>
          <a:xfrm>
            <a:off x="6666865" y="1798914"/>
            <a:ext cx="809625" cy="59372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cxnSp>
        <p:nvCxnSpPr>
          <p:cNvPr id="56" name="도형 81"/>
          <p:cNvCxnSpPr/>
          <p:nvPr/>
        </p:nvCxnSpPr>
        <p:spPr>
          <a:xfrm flipV="1">
            <a:off x="11248780" y="2292911"/>
            <a:ext cx="635" cy="618490"/>
          </a:xfrm>
          <a:prstGeom prst="straightConnector1">
            <a:avLst/>
          </a:prstGeom>
          <a:ln w="38100" cap="flat" cmpd="sng">
            <a:solidFill>
              <a:srgbClr val="F3797E">
                <a:alpha val="100000"/>
              </a:srgbClr>
            </a:solidFill>
            <a:prstDash val="solid"/>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도형 82"/>
          <p:cNvCxnSpPr>
            <a:cxnSpLocks/>
          </p:cNvCxnSpPr>
          <p:nvPr/>
        </p:nvCxnSpPr>
        <p:spPr>
          <a:xfrm flipH="1" flipV="1">
            <a:off x="7475854" y="1969955"/>
            <a:ext cx="3488055" cy="1270"/>
          </a:xfrm>
          <a:prstGeom prst="straightConnector1">
            <a:avLst/>
          </a:prstGeom>
          <a:ln w="38100" cap="flat" cmpd="sng">
            <a:solidFill>
              <a:srgbClr val="F3797E">
                <a:alpha val="100000"/>
              </a:srgbClr>
            </a:solidFill>
            <a:prstDash val="solid"/>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A0258FE4-DB3D-4E9C-8E8A-B1A743A0F21F}"/>
              </a:ext>
            </a:extLst>
          </p:cNvPr>
          <p:cNvCxnSpPr>
            <a:cxnSpLocks/>
          </p:cNvCxnSpPr>
          <p:nvPr/>
        </p:nvCxnSpPr>
        <p:spPr>
          <a:xfrm>
            <a:off x="5865090" y="4359567"/>
            <a:ext cx="0" cy="843507"/>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2686D013-39F2-4FEA-98E6-FC6B1D8D5F56}"/>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75</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0"/>
            <a:chExt cx="12193270" cy="6859270"/>
          </a:xfrm>
          <a:solidFill>
            <a:srgbClr val="7978E9"/>
          </a:solidFill>
        </p:grpSpPr>
        <p:sp>
          <p:nvSpPr>
            <p:cNvPr id="2" name="Rect 0"/>
            <p:cNvSpPr>
              <a:spLocks/>
            </p:cNvSpPr>
            <p:nvPr/>
          </p:nvSpPr>
          <p:spPr>
            <a:xfrm>
              <a:off x="0" y="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입고자재관리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입고내역</a:t>
              </a:r>
              <a:r>
                <a:rPr lang="en-US" altLang="ko-KR" sz="3200" dirty="0">
                  <a:ln w="19050" cap="flat" cmpd="sng">
                    <a:noFill/>
                    <a:prstDash/>
                  </a:ln>
                  <a:solidFill>
                    <a:srgbClr val="000000">
                      <a:lumMod val="65000"/>
                      <a:lumOff val="35000"/>
                    </a:srgbClr>
                  </a:solidFill>
                  <a:latin typeface="ONE 모바일POP" charset="0"/>
                  <a:ea typeface="ONE 모바일POP" charset="0"/>
                </a:rPr>
                <a:t> 삭제</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914400" indent="0" defTabSz="508000" latinLnBrk="0">
                <a:buFontTx/>
                <a:buNone/>
                <a:defRPr/>
              </a:pPr>
              <a:endParaRPr lang="ko-KR" altLang="en-US" sz="3200" dirty="0">
                <a:ln w="19050" cap="flat" cmpd="sng">
                  <a:noFill/>
                  <a:prstDash/>
                </a:ln>
                <a:solidFill>
                  <a:srgbClr val="000000">
                    <a:lumMod val="65000"/>
                    <a:lumOff val="35000"/>
                  </a:srgbClr>
                </a:solidFill>
                <a:latin typeface="ONE 모바일POP" charset="0"/>
                <a:ea typeface="ONE 모바일POP" charset="0"/>
              </a:endParaRPr>
            </a:p>
          </p:txBody>
        </p:sp>
        <p:grpSp>
          <p:nvGrpSpPr>
            <p:cNvPr id="12" name="Group 5"/>
            <p:cNvGrpSpPr/>
            <p:nvPr/>
          </p:nvGrpSpPr>
          <p:grpSpPr>
            <a:xfrm>
              <a:off x="542925" y="430530"/>
              <a:ext cx="477520" cy="477520"/>
              <a:chOff x="542925" y="430530"/>
              <a:chExt cx="477520" cy="477520"/>
            </a:xfrm>
            <a:grpFill/>
          </p:grpSpPr>
          <p:sp>
            <p:nvSpPr>
              <p:cNvPr id="8" name="Rect 0"/>
              <p:cNvSpPr>
                <a:spLocks/>
              </p:cNvSpPr>
              <p:nvPr/>
            </p:nvSpPr>
            <p:spPr>
              <a:xfrm>
                <a:off x="542925" y="43053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60" name="그림 86" descr="/temp/fImage287958159067.png"/>
          <p:cNvPicPr>
            <a:picLocks noChangeAspect="1"/>
          </p:cNvPicPr>
          <p:nvPr/>
        </p:nvPicPr>
        <p:blipFill rotWithShape="1">
          <a:blip r:embed="rId2" cstate="print">
            <a:extLst>
              <a:ext uri="{28A0092B-C50C-407E-A947-70E740481C1C}">
                <a14:useLocalDpi xmlns:a14="http://schemas.microsoft.com/office/drawing/2010/main" val="0"/>
              </a:ext>
            </a:extLst>
          </a:blip>
          <a:srcRect t="4343" r="688" b="31115"/>
          <a:stretch/>
        </p:blipFill>
        <p:spPr>
          <a:xfrm>
            <a:off x="553980" y="4986020"/>
            <a:ext cx="11186160" cy="1137919"/>
          </a:xfrm>
          <a:prstGeom prst="rect">
            <a:avLst/>
          </a:prstGeom>
          <a:ln>
            <a:noFill/>
          </a:ln>
          <a:effectLst>
            <a:outerShdw blurRad="292100" dist="139700" dir="2700000" algn="tl" rotWithShape="0">
              <a:srgbClr val="333333">
                <a:alpha val="65000"/>
              </a:srgbClr>
            </a:outerShdw>
          </a:effectLst>
        </p:spPr>
      </p:pic>
      <p:pic>
        <p:nvPicPr>
          <p:cNvPr id="58" name="그림 84" descr="/temp/fImage330588134212.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598805" y="1887855"/>
            <a:ext cx="10992485" cy="2276475"/>
          </a:xfrm>
          <a:prstGeom prst="rect">
            <a:avLst/>
          </a:prstGeom>
          <a:noFill/>
        </p:spPr>
      </p:pic>
      <p:pic>
        <p:nvPicPr>
          <p:cNvPr id="59" name="그림 85" descr="/temp/fImage44568142638.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969384" y="1252220"/>
            <a:ext cx="4248785" cy="1219835"/>
          </a:xfrm>
          <a:prstGeom prst="rect">
            <a:avLst/>
          </a:prstGeom>
          <a:ln>
            <a:noFill/>
          </a:ln>
          <a:effectLst>
            <a:outerShdw blurRad="292100" dist="139700" dir="2700000" algn="tl" rotWithShape="0">
              <a:srgbClr val="333333">
                <a:alpha val="65000"/>
              </a:srgbClr>
            </a:outerShdw>
          </a:effectLst>
        </p:spPr>
      </p:pic>
      <p:pic>
        <p:nvPicPr>
          <p:cNvPr id="29" name="Picture " descr="/temp/image1.png"/>
          <p:cNvPicPr>
            <a:picLocks noChangeAspect="1"/>
          </p:cNvPicPr>
          <p:nvPr/>
        </p:nvPicPr>
        <p:blipFill rotWithShape="1">
          <a:blip r:embed="rId5"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46" name="Rect 0"/>
          <p:cNvSpPr>
            <a:spLocks/>
          </p:cNvSpPr>
          <p:nvPr/>
        </p:nvSpPr>
        <p:spPr>
          <a:xfrm>
            <a:off x="734060" y="3061970"/>
            <a:ext cx="10780395" cy="53213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7" name="Rect 0"/>
          <p:cNvSpPr txBox="1">
            <a:spLocks/>
          </p:cNvSpPr>
          <p:nvPr/>
        </p:nvSpPr>
        <p:spPr>
          <a:xfrm>
            <a:off x="3572280" y="4253547"/>
            <a:ext cx="6504594" cy="70675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a:solidFill>
                  <a:srgbClr val="F3797E"/>
                </a:solidFill>
                <a:ea typeface="ONE 모바일POP" charset="0"/>
              </a:rPr>
              <a:t>삭제할 데이터 체크하고 삭제버튼을 클릭하면 </a:t>
            </a:r>
          </a:p>
          <a:p>
            <a:pPr marL="0" indent="0" defTabSz="508000" latinLnBrk="0">
              <a:buFontTx/>
              <a:buNone/>
            </a:pPr>
            <a:r>
              <a:rPr lang="en-US" altLang="ko-KR" sz="2000" dirty="0">
                <a:solidFill>
                  <a:srgbClr val="F3797E"/>
                </a:solidFill>
                <a:ea typeface="ONE 모바일POP" charset="0"/>
              </a:rPr>
              <a:t>현재 출력된 그리드에서 삭제 된 데이터만 제외하고 다시 출력</a:t>
            </a:r>
            <a:endParaRPr lang="ko-KR" altLang="en-US" sz="2000" dirty="0">
              <a:solidFill>
                <a:srgbClr val="F3797E"/>
              </a:solidFill>
              <a:ea typeface="ONE 모바일POP" charset="0"/>
            </a:endParaRPr>
          </a:p>
        </p:txBody>
      </p:sp>
      <p:sp>
        <p:nvSpPr>
          <p:cNvPr id="53" name="Rect 0"/>
          <p:cNvSpPr>
            <a:spLocks/>
          </p:cNvSpPr>
          <p:nvPr/>
        </p:nvSpPr>
        <p:spPr>
          <a:xfrm>
            <a:off x="10295255" y="1904365"/>
            <a:ext cx="649605" cy="47498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sp>
        <p:nvSpPr>
          <p:cNvPr id="55" name="Rect 0"/>
          <p:cNvSpPr>
            <a:spLocks/>
          </p:cNvSpPr>
          <p:nvPr/>
        </p:nvSpPr>
        <p:spPr>
          <a:xfrm>
            <a:off x="6666865" y="1879599"/>
            <a:ext cx="809625" cy="59372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cxnSp>
        <p:nvCxnSpPr>
          <p:cNvPr id="61" name="도형 121"/>
          <p:cNvCxnSpPr/>
          <p:nvPr/>
        </p:nvCxnSpPr>
        <p:spPr>
          <a:xfrm flipV="1">
            <a:off x="10615295" y="2453640"/>
            <a:ext cx="1270" cy="618490"/>
          </a:xfrm>
          <a:prstGeom prst="straightConnector1">
            <a:avLst/>
          </a:prstGeom>
          <a:ln w="38100" cap="flat" cmpd="sng">
            <a:solidFill>
              <a:srgbClr val="F3797E">
                <a:alpha val="100000"/>
              </a:srgbClr>
            </a:solidFill>
            <a:prstDash val="solid"/>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도형 122"/>
          <p:cNvCxnSpPr>
            <a:stCxn id="53" idx="2"/>
          </p:cNvCxnSpPr>
          <p:nvPr/>
        </p:nvCxnSpPr>
        <p:spPr>
          <a:xfrm flipH="1">
            <a:off x="7475854" y="2141855"/>
            <a:ext cx="2820035" cy="34925"/>
          </a:xfrm>
          <a:prstGeom prst="straightConnector1">
            <a:avLst/>
          </a:prstGeom>
          <a:ln w="38100" cap="flat" cmpd="sng">
            <a:solidFill>
              <a:srgbClr val="F3797E">
                <a:alpha val="100000"/>
              </a:srgbClr>
            </a:solidFill>
            <a:prstDash val="solid"/>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6BF63D72-3007-46CC-9713-69033C17381E}"/>
              </a:ext>
            </a:extLst>
          </p:cNvPr>
          <p:cNvCxnSpPr/>
          <p:nvPr/>
        </p:nvCxnSpPr>
        <p:spPr>
          <a:xfrm>
            <a:off x="3297382" y="4276725"/>
            <a:ext cx="0" cy="63702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1FFB975D-6CBD-48E4-BD28-3FDC0EDB3880}"/>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76</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2635" cy="6858635"/>
            <a:chOff x="0" y="0"/>
            <a:chExt cx="12192635" cy="6858635"/>
          </a:xfrm>
          <a:solidFill>
            <a:srgbClr val="7978E9"/>
          </a:solidFill>
        </p:grpSpPr>
        <p:sp>
          <p:nvSpPr>
            <p:cNvPr id="2" name="Rect 0"/>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a:ln w="19050" cap="flat" cmpd="sng">
                    <a:noFill/>
                    <a:prstDash/>
                  </a:ln>
                  <a:solidFill>
                    <a:srgbClr val="000000">
                      <a:lumMod val="65000"/>
                      <a:lumOff val="35000"/>
                    </a:srgbClr>
                  </a:solidFill>
                  <a:latin typeface="ONE 모바일POP" charset="0"/>
                  <a:ea typeface="ONE 모바일POP" charset="0"/>
                </a:rPr>
                <a:t>입고자재조회 </a:t>
              </a:r>
              <a:r>
                <a:rPr lang="en-US" altLang="ko-KR" sz="3200">
                  <a:ln w="19050" cap="flat" cmpd="sng">
                    <a:noFill/>
                    <a:prstDash/>
                  </a:ln>
                  <a:solidFill>
                    <a:srgbClr val="000000">
                      <a:lumMod val="65000"/>
                      <a:lumOff val="35000"/>
                    </a:srgbClr>
                  </a:solidFill>
                  <a:latin typeface="ONE 모바일POP" charset="0"/>
                  <a:ea typeface="ONE 모바일POP" charset="0"/>
                </a:rPr>
                <a:t>- 입고자재 조회</a:t>
              </a:r>
              <a:endParaRPr lang="ko-KR" altLang="en-US" sz="320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a:solidFill>
                  <a:srgbClr val="FFFFFF"/>
                </a:solidFill>
                <a:latin typeface="ONE 모바일POP" charset="0"/>
                <a:ea typeface="ONE 모바일POP" charset="0"/>
              </a:endParaRPr>
            </a:p>
          </p:txBody>
        </p:sp>
        <p:grpSp>
          <p:nvGrpSpPr>
            <p:cNvPr id="12" name="Group 5"/>
            <p:cNvGrpSpPr/>
            <p:nvPr/>
          </p:nvGrpSpPr>
          <p:grpSpPr>
            <a:xfrm>
              <a:off x="542925" y="430530"/>
              <a:ext cx="476885" cy="476885"/>
              <a:chOff x="542925" y="430530"/>
              <a:chExt cx="476885" cy="476885"/>
            </a:xfrm>
            <a:grpFill/>
          </p:grpSpPr>
          <p:sp>
            <p:nvSpPr>
              <p:cNvPr id="8" name="Rect 0"/>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30" name="그림 7" descr="/temp/fImage7299219755999.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521335" y="1381125"/>
            <a:ext cx="11160760" cy="5055235"/>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22935" y="541020"/>
            <a:ext cx="317500" cy="280035"/>
          </a:xfrm>
          <a:prstGeom prst="rect">
            <a:avLst/>
          </a:prstGeom>
          <a:noFill/>
          <a:ln w="0">
            <a:noFill/>
            <a:prstDash/>
          </a:ln>
        </p:spPr>
      </p:pic>
      <p:sp>
        <p:nvSpPr>
          <p:cNvPr id="13" name="Rect 0"/>
          <p:cNvSpPr txBox="1">
            <a:spLocks/>
          </p:cNvSpPr>
          <p:nvPr/>
        </p:nvSpPr>
        <p:spPr>
          <a:xfrm>
            <a:off x="6595110" y="1477645"/>
            <a:ext cx="4241165" cy="1017270"/>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a:solidFill>
                  <a:srgbClr val="F3797E"/>
                </a:solidFill>
                <a:latin typeface="ONE 모바일POP" charset="0"/>
                <a:ea typeface="ONE 모바일POP" charset="0"/>
              </a:rPr>
              <a:t>검색 조건을 선택한 뒤 </a:t>
            </a:r>
          </a:p>
          <a:p>
            <a:pPr marL="0" indent="0" algn="l" defTabSz="508000" latinLnBrk="0" hangingPunct="1">
              <a:buFontTx/>
              <a:buNone/>
            </a:pPr>
            <a:r>
              <a:rPr lang="ko-KR" altLang="en-US" sz="2000">
                <a:solidFill>
                  <a:srgbClr val="F3797E"/>
                </a:solidFill>
                <a:latin typeface="ONE 모바일POP" charset="0"/>
                <a:ea typeface="ONE 모바일POP" charset="0"/>
              </a:rPr>
              <a:t>조회버튼을 누르면 </a:t>
            </a:r>
          </a:p>
          <a:p>
            <a:pPr marL="0" indent="0" algn="l" defTabSz="508000" latinLnBrk="0" hangingPunct="1">
              <a:buFontTx/>
              <a:buNone/>
            </a:pPr>
            <a:r>
              <a:rPr lang="ko-KR" altLang="en-US" sz="2000">
                <a:solidFill>
                  <a:srgbClr val="F3797E"/>
                </a:solidFill>
                <a:latin typeface="ONE 모바일POP" charset="0"/>
                <a:ea typeface="ONE 모바일POP" charset="0"/>
              </a:rPr>
              <a:t>해당조건에 맞는 데이터가 조회된다</a:t>
            </a:r>
          </a:p>
        </p:txBody>
      </p:sp>
      <p:sp>
        <p:nvSpPr>
          <p:cNvPr id="31" name="도형 8"/>
          <p:cNvSpPr>
            <a:spLocks/>
          </p:cNvSpPr>
          <p:nvPr/>
        </p:nvSpPr>
        <p:spPr>
          <a:xfrm>
            <a:off x="10714990" y="2629535"/>
            <a:ext cx="780415" cy="46228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sp>
        <p:nvSpPr>
          <p:cNvPr id="4" name="슬라이드 번호 개체 틀 3">
            <a:extLst>
              <a:ext uri="{FF2B5EF4-FFF2-40B4-BE49-F238E27FC236}">
                <a16:creationId xmlns:a16="http://schemas.microsoft.com/office/drawing/2014/main" id="{7A7FC3CA-2A8D-4990-A1B2-7C88E2C8A088}"/>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77</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0"/>
            <a:chExt cx="12193270" cy="6859270"/>
          </a:xfrm>
          <a:solidFill>
            <a:srgbClr val="7978E9"/>
          </a:solidFill>
        </p:grpSpPr>
        <p:sp>
          <p:nvSpPr>
            <p:cNvPr id="2" name="Rect 0"/>
            <p:cNvSpPr>
              <a:spLocks/>
            </p:cNvSpPr>
            <p:nvPr/>
          </p:nvSpPr>
          <p:spPr>
            <a:xfrm>
              <a:off x="0" y="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입고자재조회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발주번호입력</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30530"/>
              <a:ext cx="477520" cy="477520"/>
              <a:chOff x="542925" y="430530"/>
              <a:chExt cx="477520" cy="477520"/>
            </a:xfrm>
            <a:grpFill/>
          </p:grpSpPr>
          <p:sp>
            <p:nvSpPr>
              <p:cNvPr id="8" name="Rect 0"/>
              <p:cNvSpPr>
                <a:spLocks/>
              </p:cNvSpPr>
              <p:nvPr/>
            </p:nvSpPr>
            <p:spPr>
              <a:xfrm>
                <a:off x="542925" y="43053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50" name="그림 89" descr="/temp/fImage240908182015.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768985" y="1205865"/>
            <a:ext cx="5114290" cy="3856355"/>
          </a:xfrm>
          <a:prstGeom prst="rect">
            <a:avLst/>
          </a:prstGeom>
          <a:noFill/>
        </p:spPr>
      </p:pic>
      <p:pic>
        <p:nvPicPr>
          <p:cNvPr id="51" name="그림 90" descr="/temp/fImage186228196363.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091680" y="2300605"/>
            <a:ext cx="4625340" cy="2712720"/>
          </a:xfrm>
          <a:prstGeom prst="rect">
            <a:avLst/>
          </a:prstGeom>
          <a:noFill/>
        </p:spPr>
      </p:pic>
      <p:pic>
        <p:nvPicPr>
          <p:cNvPr id="29" name="Picture " descr="/temp/image1.png"/>
          <p:cNvPicPr>
            <a:picLocks noChangeAspect="1"/>
          </p:cNvPicPr>
          <p:nvPr/>
        </p:nvPicPr>
        <p:blipFill rotWithShape="1">
          <a:blip r:embed="rId4"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46" name="Rect 0"/>
          <p:cNvSpPr>
            <a:spLocks/>
          </p:cNvSpPr>
          <p:nvPr/>
        </p:nvSpPr>
        <p:spPr>
          <a:xfrm>
            <a:off x="1883410" y="1767840"/>
            <a:ext cx="3806189" cy="333375"/>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7" name="Rect 0"/>
          <p:cNvSpPr txBox="1">
            <a:spLocks/>
          </p:cNvSpPr>
          <p:nvPr/>
        </p:nvSpPr>
        <p:spPr>
          <a:xfrm>
            <a:off x="3614420" y="2930525"/>
            <a:ext cx="3474720" cy="1015663"/>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err="1">
                <a:solidFill>
                  <a:srgbClr val="F3797E"/>
                </a:solidFill>
                <a:ea typeface="ONE 모바일POP" charset="0"/>
              </a:rPr>
              <a:t>날짜조건에</a:t>
            </a:r>
            <a:r>
              <a:rPr lang="en-US" altLang="ko-KR" sz="2000" dirty="0">
                <a:solidFill>
                  <a:srgbClr val="F3797E"/>
                </a:solidFill>
                <a:ea typeface="ONE 모바일POP" charset="0"/>
              </a:rPr>
              <a:t> </a:t>
            </a:r>
            <a:r>
              <a:rPr lang="en-US" altLang="ko-KR" sz="2000" dirty="0" err="1">
                <a:solidFill>
                  <a:srgbClr val="F3797E"/>
                </a:solidFill>
                <a:ea typeface="ONE 모바일POP" charset="0"/>
              </a:rPr>
              <a:t>있는</a:t>
            </a:r>
            <a:r>
              <a:rPr lang="en-US" altLang="ko-KR" sz="2000" dirty="0">
                <a:solidFill>
                  <a:srgbClr val="F3797E"/>
                </a:solidFill>
                <a:ea typeface="ONE 모바일POP" charset="0"/>
              </a:rPr>
              <a:t> </a:t>
            </a:r>
            <a:r>
              <a:rPr lang="en-US" altLang="ko-KR" sz="2000" dirty="0" err="1">
                <a:solidFill>
                  <a:srgbClr val="F3797E"/>
                </a:solidFill>
                <a:ea typeface="ONE 모바일POP" charset="0"/>
              </a:rPr>
              <a:t>기준으로</a:t>
            </a:r>
            <a:endParaRPr lang="en-US" altLang="ko-KR" sz="2000" dirty="0">
              <a:solidFill>
                <a:srgbClr val="F3797E"/>
              </a:solidFill>
              <a:latin typeface="ONE 모바일POP" panose="00000500000000000000" pitchFamily="2" charset="-127"/>
              <a:ea typeface="ONE 모바일POP" panose="00000500000000000000" pitchFamily="2" charset="-127"/>
            </a:endParaRPr>
          </a:p>
          <a:p>
            <a:pPr marL="0" indent="0" defTabSz="508000" latinLnBrk="0">
              <a:buFontTx/>
              <a:buNone/>
            </a:pPr>
            <a:r>
              <a:rPr lang="en-US" altLang="ko-KR" sz="2000" dirty="0" err="1">
                <a:solidFill>
                  <a:srgbClr val="F3797E"/>
                </a:solidFill>
                <a:latin typeface="ONE 모바일POP" panose="00000500000000000000" pitchFamily="2" charset="-127"/>
                <a:ea typeface="ONE 모바일POP" panose="00000500000000000000" pitchFamily="2" charset="-127"/>
              </a:rPr>
              <a:t>SELECT</a:t>
            </a:r>
            <a:r>
              <a:rPr lang="en-US" altLang="ko-KR" sz="2000" dirty="0" err="1">
                <a:solidFill>
                  <a:srgbClr val="F3797E"/>
                </a:solidFill>
                <a:ea typeface="ONE 모바일POP" charset="0"/>
              </a:rPr>
              <a:t>박스에</a:t>
            </a:r>
            <a:r>
              <a:rPr lang="en-US" altLang="ko-KR" sz="2000" dirty="0">
                <a:solidFill>
                  <a:srgbClr val="F3797E"/>
                </a:solidFill>
                <a:ea typeface="ONE 모바일POP" charset="0"/>
              </a:rPr>
              <a:t> </a:t>
            </a:r>
            <a:r>
              <a:rPr lang="en-US" altLang="ko-KR" sz="2000" dirty="0" err="1">
                <a:solidFill>
                  <a:srgbClr val="F3797E"/>
                </a:solidFill>
                <a:ea typeface="ONE 모바일POP" charset="0"/>
              </a:rPr>
              <a:t>발주번호</a:t>
            </a:r>
            <a:r>
              <a:rPr lang="en-US" altLang="ko-KR" sz="2000" dirty="0">
                <a:solidFill>
                  <a:srgbClr val="F3797E"/>
                </a:solidFill>
                <a:ea typeface="ONE 모바일POP" charset="0"/>
              </a:rPr>
              <a:t> </a:t>
            </a:r>
          </a:p>
          <a:p>
            <a:pPr marL="0" indent="0" defTabSz="508000" latinLnBrk="0">
              <a:buFontTx/>
              <a:buNone/>
            </a:pPr>
            <a:r>
              <a:rPr lang="en-US" altLang="ko-KR" sz="2000" dirty="0" err="1">
                <a:solidFill>
                  <a:srgbClr val="F3797E"/>
                </a:solidFill>
                <a:ea typeface="ONE 모바일POP" charset="0"/>
              </a:rPr>
              <a:t>입력</a:t>
            </a:r>
            <a:r>
              <a:rPr lang="en-US" altLang="ko-KR" sz="2000" dirty="0">
                <a:solidFill>
                  <a:srgbClr val="F3797E"/>
                </a:solidFill>
                <a:ea typeface="ONE 모바일POP" charset="0"/>
              </a:rPr>
              <a:t> </a:t>
            </a:r>
            <a:r>
              <a:rPr lang="en-US" altLang="ko-KR" sz="2000" dirty="0" err="1">
                <a:solidFill>
                  <a:srgbClr val="F3797E"/>
                </a:solidFill>
                <a:ea typeface="ONE 모바일POP" charset="0"/>
              </a:rPr>
              <a:t>리스트</a:t>
            </a:r>
            <a:r>
              <a:rPr lang="en-US" altLang="ko-KR" sz="2000" dirty="0">
                <a:solidFill>
                  <a:srgbClr val="F3797E"/>
                </a:solidFill>
                <a:ea typeface="ONE 모바일POP" charset="0"/>
              </a:rPr>
              <a:t> </a:t>
            </a:r>
            <a:r>
              <a:rPr lang="ko-KR" altLang="en-US" sz="2000" dirty="0">
                <a:solidFill>
                  <a:srgbClr val="F3797E"/>
                </a:solidFill>
                <a:ea typeface="ONE 모바일POP" charset="0"/>
              </a:rPr>
              <a:t>자동</a:t>
            </a:r>
            <a:r>
              <a:rPr lang="en-US" altLang="ko-KR" sz="2000" dirty="0" err="1">
                <a:solidFill>
                  <a:srgbClr val="F3797E"/>
                </a:solidFill>
                <a:ea typeface="ONE 모바일POP" charset="0"/>
              </a:rPr>
              <a:t>출력</a:t>
            </a:r>
            <a:endParaRPr lang="ko-KR" altLang="en-US" sz="2000" dirty="0">
              <a:solidFill>
                <a:srgbClr val="F3797E"/>
              </a:solidFill>
              <a:ea typeface="ONE 모바일POP" charset="0"/>
            </a:endParaRPr>
          </a:p>
        </p:txBody>
      </p:sp>
      <p:sp>
        <p:nvSpPr>
          <p:cNvPr id="52" name="도형 91"/>
          <p:cNvSpPr>
            <a:spLocks/>
          </p:cNvSpPr>
          <p:nvPr/>
        </p:nvSpPr>
        <p:spPr>
          <a:xfrm>
            <a:off x="1955164" y="3192145"/>
            <a:ext cx="1561465" cy="1840864"/>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53" name="텍스트 상자 92"/>
          <p:cNvSpPr txBox="1">
            <a:spLocks/>
          </p:cNvSpPr>
          <p:nvPr/>
        </p:nvSpPr>
        <p:spPr>
          <a:xfrm>
            <a:off x="7096125" y="5059680"/>
            <a:ext cx="3474720" cy="101409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a:solidFill>
                  <a:srgbClr val="F3797E"/>
                </a:solidFill>
                <a:ea typeface="ONE 모바일POP" charset="0"/>
              </a:rPr>
              <a:t>문자 입력시 해당 문자를 포함 하는 리스트로 실시간 필터링</a:t>
            </a:r>
            <a:endParaRPr lang="ko-KR" altLang="en-US" sz="2000">
              <a:solidFill>
                <a:srgbClr val="F3797E"/>
              </a:solidFill>
              <a:ea typeface="ONE 모바일POP" charset="0"/>
            </a:endParaRPr>
          </a:p>
        </p:txBody>
      </p:sp>
      <p:cxnSp>
        <p:nvCxnSpPr>
          <p:cNvPr id="54" name="도형 93"/>
          <p:cNvCxnSpPr/>
          <p:nvPr/>
        </p:nvCxnSpPr>
        <p:spPr>
          <a:xfrm>
            <a:off x="3004185" y="2115185"/>
            <a:ext cx="635" cy="986155"/>
          </a:xfrm>
          <a:prstGeom prst="straightConnector1">
            <a:avLst/>
          </a:prstGeom>
          <a:ln w="38100" cap="flat" cmpd="sng">
            <a:solidFill>
              <a:srgbClr val="F3797E">
                <a:alpha val="100000"/>
              </a:srgbClr>
            </a:solidFill>
            <a:prstDash val="solid"/>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85FEFCD5-54F7-4E9D-89B1-A16B51D87684}"/>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78</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19050"/>
            <a:chExt cx="12193270" cy="6859270"/>
          </a:xfrm>
          <a:solidFill>
            <a:srgbClr val="7978E9"/>
          </a:solidFill>
        </p:grpSpPr>
        <p:sp>
          <p:nvSpPr>
            <p:cNvPr id="2" name="Rect 0"/>
            <p:cNvSpPr>
              <a:spLocks/>
            </p:cNvSpPr>
            <p:nvPr/>
          </p:nvSpPr>
          <p:spPr>
            <a:xfrm>
              <a:off x="0" y="-1905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8034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5844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en-US" altLang="ko-KR" sz="3200" dirty="0" err="1">
                  <a:ln w="19050" cap="flat" cmpd="sng">
                    <a:noFill/>
                    <a:prstDash/>
                  </a:ln>
                  <a:solidFill>
                    <a:srgbClr val="000000">
                      <a:lumMod val="65000"/>
                      <a:lumOff val="35000"/>
                    </a:srgbClr>
                  </a:solidFill>
                  <a:latin typeface="ONE 모바일POP" charset="0"/>
                  <a:ea typeface="ONE 모바일POP" charset="0"/>
                </a:rPr>
                <a:t>출고</a:t>
              </a:r>
              <a:r>
                <a:rPr lang="ko-KR" altLang="en-US" sz="3200" dirty="0">
                  <a:ln w="19050" cap="flat" cmpd="sng">
                    <a:noFill/>
                    <a:prstDash/>
                  </a:ln>
                  <a:solidFill>
                    <a:srgbClr val="000000">
                      <a:lumMod val="65000"/>
                      <a:lumOff val="35000"/>
                    </a:srgbClr>
                  </a:solidFill>
                  <a:latin typeface="ONE 모바일POP" charset="0"/>
                  <a:ea typeface="ONE 모바일POP" charset="0"/>
                </a:rPr>
                <a:t>자재조회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출고내역</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조회</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11480"/>
              <a:ext cx="477520" cy="477520"/>
              <a:chOff x="542925" y="411480"/>
              <a:chExt cx="477520" cy="477520"/>
            </a:xfrm>
            <a:grpFill/>
          </p:grpSpPr>
          <p:sp>
            <p:nvSpPr>
              <p:cNvPr id="8" name="Rect 0"/>
              <p:cNvSpPr>
                <a:spLocks/>
              </p:cNvSpPr>
              <p:nvPr/>
            </p:nvSpPr>
            <p:spPr>
              <a:xfrm>
                <a:off x="542925" y="41148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48133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55" name="그림 127" descr="/temp/fImage332678506387.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527872" y="1265555"/>
            <a:ext cx="9720580" cy="4995545"/>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46" name="Rect 0"/>
          <p:cNvSpPr>
            <a:spLocks/>
          </p:cNvSpPr>
          <p:nvPr/>
        </p:nvSpPr>
        <p:spPr>
          <a:xfrm>
            <a:off x="1350309" y="2613137"/>
            <a:ext cx="1932305" cy="333375"/>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7" name="Rect 0"/>
          <p:cNvSpPr txBox="1">
            <a:spLocks/>
          </p:cNvSpPr>
          <p:nvPr/>
        </p:nvSpPr>
        <p:spPr>
          <a:xfrm>
            <a:off x="4613405" y="1424412"/>
            <a:ext cx="2847210" cy="707886"/>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err="1">
                <a:solidFill>
                  <a:srgbClr val="F3797E"/>
                </a:solidFill>
                <a:ea typeface="ONE 모바일POP" charset="0"/>
              </a:rPr>
              <a:t>공정코드</a:t>
            </a:r>
            <a:r>
              <a:rPr lang="en-US" altLang="ko-KR" sz="2000" dirty="0">
                <a:solidFill>
                  <a:srgbClr val="F3797E"/>
                </a:solidFill>
                <a:ea typeface="ONE 모바일POP" charset="0"/>
              </a:rPr>
              <a:t> </a:t>
            </a:r>
            <a:r>
              <a:rPr lang="en-US" altLang="ko-KR" sz="2000" dirty="0" err="1">
                <a:solidFill>
                  <a:srgbClr val="F3797E"/>
                </a:solidFill>
                <a:ea typeface="ONE 모바일POP" charset="0"/>
              </a:rPr>
              <a:t>돋보기</a:t>
            </a:r>
            <a:r>
              <a:rPr lang="en-US" altLang="ko-KR" sz="2000" dirty="0">
                <a:solidFill>
                  <a:srgbClr val="F3797E"/>
                </a:solidFill>
                <a:ea typeface="ONE 모바일POP" charset="0"/>
              </a:rPr>
              <a:t> </a:t>
            </a:r>
            <a:r>
              <a:rPr lang="en-US" altLang="ko-KR" sz="2000" dirty="0" err="1">
                <a:solidFill>
                  <a:srgbClr val="F3797E"/>
                </a:solidFill>
                <a:ea typeface="ONE 모바일POP" charset="0"/>
              </a:rPr>
              <a:t>클릭시</a:t>
            </a:r>
            <a:r>
              <a:rPr lang="en-US" altLang="ko-KR" sz="2000" dirty="0">
                <a:solidFill>
                  <a:srgbClr val="F3797E"/>
                </a:solidFill>
                <a:ea typeface="ONE 모바일POP" charset="0"/>
              </a:rPr>
              <a:t> </a:t>
            </a:r>
          </a:p>
          <a:p>
            <a:pPr marL="0" indent="0" defTabSz="508000" latinLnBrk="0">
              <a:buFontTx/>
              <a:buNone/>
            </a:pPr>
            <a:r>
              <a:rPr lang="en-US" altLang="ko-KR" sz="2000" dirty="0" err="1">
                <a:solidFill>
                  <a:srgbClr val="F3797E"/>
                </a:solidFill>
                <a:ea typeface="ONE 모바일POP" charset="0"/>
              </a:rPr>
              <a:t>모달창에</a:t>
            </a:r>
            <a:r>
              <a:rPr lang="en-US" altLang="ko-KR" sz="2000" dirty="0">
                <a:solidFill>
                  <a:srgbClr val="F3797E"/>
                </a:solidFill>
                <a:ea typeface="ONE 모바일POP" charset="0"/>
              </a:rPr>
              <a:t> </a:t>
            </a:r>
            <a:r>
              <a:rPr lang="en-US" altLang="ko-KR" sz="2000" dirty="0" err="1">
                <a:solidFill>
                  <a:srgbClr val="F3797E"/>
                </a:solidFill>
                <a:ea typeface="ONE 모바일POP" charset="0"/>
              </a:rPr>
              <a:t>공정리스트</a:t>
            </a:r>
            <a:r>
              <a:rPr lang="en-US" altLang="ko-KR" sz="2000" dirty="0">
                <a:solidFill>
                  <a:srgbClr val="F3797E"/>
                </a:solidFill>
                <a:ea typeface="ONE 모바일POP" charset="0"/>
              </a:rPr>
              <a:t> </a:t>
            </a:r>
            <a:r>
              <a:rPr lang="en-US" altLang="ko-KR" sz="2000" dirty="0" err="1">
                <a:solidFill>
                  <a:srgbClr val="F3797E"/>
                </a:solidFill>
                <a:ea typeface="ONE 모바일POP" charset="0"/>
              </a:rPr>
              <a:t>출력</a:t>
            </a:r>
            <a:endParaRPr lang="en-US" altLang="ko-KR" sz="2000" dirty="0">
              <a:solidFill>
                <a:srgbClr val="F3797E"/>
              </a:solidFill>
              <a:ea typeface="ONE 모바일POP" charset="0"/>
            </a:endParaRPr>
          </a:p>
        </p:txBody>
      </p:sp>
      <p:sp>
        <p:nvSpPr>
          <p:cNvPr id="52" name="Rect 0"/>
          <p:cNvSpPr>
            <a:spLocks/>
          </p:cNvSpPr>
          <p:nvPr/>
        </p:nvSpPr>
        <p:spPr>
          <a:xfrm>
            <a:off x="4151182" y="3409950"/>
            <a:ext cx="1236980" cy="54102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cxnSp>
        <p:nvCxnSpPr>
          <p:cNvPr id="56" name="도형 128"/>
          <p:cNvCxnSpPr>
            <a:stCxn id="46" idx="3"/>
            <a:endCxn id="52" idx="1"/>
          </p:cNvCxnSpPr>
          <p:nvPr/>
        </p:nvCxnSpPr>
        <p:spPr>
          <a:xfrm>
            <a:off x="3282614" y="2779825"/>
            <a:ext cx="868568" cy="900635"/>
          </a:xfrm>
          <a:prstGeom prst="bentConnector3">
            <a:avLst>
              <a:gd name="adj1" fmla="val 50000"/>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그림 138" descr="/temp/fImage21740859871.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7549590" y="1666433"/>
            <a:ext cx="3567430" cy="2966720"/>
          </a:xfrm>
          <a:prstGeom prst="rect">
            <a:avLst/>
          </a:prstGeom>
          <a:ln>
            <a:noFill/>
          </a:ln>
          <a:effectLst>
            <a:outerShdw blurRad="292100" dist="139700" dir="2700000" algn="tl" rotWithShape="0">
              <a:srgbClr val="333333">
                <a:alpha val="65000"/>
              </a:srgbClr>
            </a:outerShdw>
          </a:effectLst>
        </p:spPr>
      </p:pic>
      <p:sp>
        <p:nvSpPr>
          <p:cNvPr id="58" name="도형 139"/>
          <p:cNvSpPr>
            <a:spLocks/>
          </p:cNvSpPr>
          <p:nvPr/>
        </p:nvSpPr>
        <p:spPr>
          <a:xfrm>
            <a:off x="2613978" y="2028825"/>
            <a:ext cx="436245" cy="327660"/>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cxnSp>
        <p:nvCxnSpPr>
          <p:cNvPr id="59" name="도형 140"/>
          <p:cNvCxnSpPr>
            <a:cxnSpLocks/>
            <a:stCxn id="58" idx="6"/>
          </p:cNvCxnSpPr>
          <p:nvPr/>
        </p:nvCxnSpPr>
        <p:spPr>
          <a:xfrm>
            <a:off x="3050223" y="2192655"/>
            <a:ext cx="4320157" cy="0"/>
          </a:xfrm>
          <a:prstGeom prst="straightConnector1">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C62083-0C8E-49E8-996E-7894CB87DAE5}"/>
              </a:ext>
            </a:extLst>
          </p:cNvPr>
          <p:cNvSpPr txBox="1"/>
          <p:nvPr/>
        </p:nvSpPr>
        <p:spPr>
          <a:xfrm>
            <a:off x="2075003" y="3998663"/>
            <a:ext cx="2415222" cy="646331"/>
          </a:xfrm>
          <a:prstGeom prst="rect">
            <a:avLst/>
          </a:prstGeom>
          <a:noFill/>
        </p:spPr>
        <p:txBody>
          <a:bodyPr wrap="square" rtlCol="0">
            <a:spAutoFit/>
          </a:bodyPr>
          <a:lstStyle/>
          <a:p>
            <a:r>
              <a:rPr lang="en-US" altLang="ko-KR" sz="1800" dirty="0" err="1">
                <a:solidFill>
                  <a:srgbClr val="F3797E"/>
                </a:solidFill>
                <a:ea typeface="ONE 모바일POP" charset="0"/>
              </a:rPr>
              <a:t>자재구분</a:t>
            </a:r>
            <a:r>
              <a:rPr lang="en-US" altLang="ko-KR" sz="1800" dirty="0">
                <a:solidFill>
                  <a:srgbClr val="F3797E"/>
                </a:solidFill>
                <a:ea typeface="ONE 모바일POP" charset="0"/>
              </a:rPr>
              <a:t> </a:t>
            </a:r>
            <a:r>
              <a:rPr lang="en-US" altLang="ko-KR" sz="1800" dirty="0" err="1">
                <a:solidFill>
                  <a:srgbClr val="F3797E"/>
                </a:solidFill>
                <a:ea typeface="ONE 모바일POP" charset="0"/>
              </a:rPr>
              <a:t>라디오버튼</a:t>
            </a:r>
            <a:r>
              <a:rPr lang="en-US" altLang="ko-KR" sz="1800" dirty="0">
                <a:solidFill>
                  <a:srgbClr val="F3797E"/>
                </a:solidFill>
                <a:ea typeface="ONE 모바일POP" charset="0"/>
              </a:rPr>
              <a:t> </a:t>
            </a:r>
          </a:p>
          <a:p>
            <a:r>
              <a:rPr lang="en-US" altLang="ko-KR" sz="1800" dirty="0" err="1">
                <a:solidFill>
                  <a:srgbClr val="F3797E"/>
                </a:solidFill>
                <a:ea typeface="ONE 모바일POP" charset="0"/>
              </a:rPr>
              <a:t>클릭시</a:t>
            </a:r>
            <a:r>
              <a:rPr lang="en-US" altLang="ko-KR" sz="1800" dirty="0">
                <a:solidFill>
                  <a:srgbClr val="F3797E"/>
                </a:solidFill>
                <a:ea typeface="ONE 모바일POP" charset="0"/>
              </a:rPr>
              <a:t> </a:t>
            </a:r>
            <a:r>
              <a:rPr lang="en-US" altLang="ko-KR" sz="1800" dirty="0" err="1">
                <a:solidFill>
                  <a:srgbClr val="F3797E"/>
                </a:solidFill>
                <a:ea typeface="ONE 모바일POP" charset="0"/>
              </a:rPr>
              <a:t>조건검색에</a:t>
            </a:r>
            <a:r>
              <a:rPr lang="en-US" altLang="ko-KR" sz="1800" dirty="0">
                <a:solidFill>
                  <a:srgbClr val="F3797E"/>
                </a:solidFill>
                <a:ea typeface="ONE 모바일POP" charset="0"/>
              </a:rPr>
              <a:t> </a:t>
            </a:r>
            <a:r>
              <a:rPr lang="en-US" altLang="ko-KR" sz="1800" dirty="0" err="1">
                <a:solidFill>
                  <a:srgbClr val="F3797E"/>
                </a:solidFill>
                <a:ea typeface="ONE 모바일POP" charset="0"/>
              </a:rPr>
              <a:t>적용</a:t>
            </a:r>
            <a:endParaRPr lang="ko-KR" altLang="en-US" sz="1800" dirty="0">
              <a:solidFill>
                <a:srgbClr val="F3797E"/>
              </a:solidFill>
              <a:ea typeface="ONE 모바일POP" charset="0"/>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03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개발기간</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7" name="그림 6">
            <a:extLst>
              <a:ext uri="{FF2B5EF4-FFF2-40B4-BE49-F238E27FC236}">
                <a16:creationId xmlns:a16="http://schemas.microsoft.com/office/drawing/2014/main" id="{74C31F14-EEB0-40EF-BFE5-DBCC416D13B5}"/>
              </a:ext>
            </a:extLst>
          </p:cNvPr>
          <p:cNvPicPr>
            <a:picLocks noChangeAspect="1"/>
          </p:cNvPicPr>
          <p:nvPr/>
        </p:nvPicPr>
        <p:blipFill>
          <a:blip r:embed="rId3"/>
          <a:stretch>
            <a:fillRect/>
          </a:stretch>
        </p:blipFill>
        <p:spPr>
          <a:xfrm>
            <a:off x="1455158" y="1128566"/>
            <a:ext cx="9281684" cy="5529812"/>
          </a:xfrm>
          <a:prstGeom prst="rect">
            <a:avLst/>
          </a:prstGeom>
        </p:spPr>
      </p:pic>
      <p:sp>
        <p:nvSpPr>
          <p:cNvPr id="4" name="슬라이드 번호 개체 틀 3">
            <a:extLst>
              <a:ext uri="{FF2B5EF4-FFF2-40B4-BE49-F238E27FC236}">
                <a16:creationId xmlns:a16="http://schemas.microsoft.com/office/drawing/2014/main" id="{01106AE6-E149-4B7D-9507-1FC170AB171E}"/>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687556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2635" cy="6858635"/>
            <a:chOff x="0" y="0"/>
            <a:chExt cx="12192635" cy="6858635"/>
          </a:xfrm>
          <a:solidFill>
            <a:srgbClr val="7978E9"/>
          </a:solidFill>
        </p:grpSpPr>
        <p:sp>
          <p:nvSpPr>
            <p:cNvPr id="2" name="Rect 0"/>
            <p:cNvSpPr>
              <a:spLocks/>
            </p:cNvSpPr>
            <p:nvPr/>
          </p:nvSpPr>
          <p:spPr>
            <a:xfrm>
              <a:off x="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a:ln w="19050" cap="flat" cmpd="sng">
                    <a:noFill/>
                    <a:prstDash/>
                  </a:ln>
                  <a:solidFill>
                    <a:srgbClr val="000000">
                      <a:lumMod val="65000"/>
                      <a:lumOff val="35000"/>
                    </a:srgbClr>
                  </a:solidFill>
                  <a:latin typeface="ONE 모바일POP" charset="0"/>
                  <a:ea typeface="ONE 모바일POP" charset="0"/>
                </a:rPr>
                <a:t>반품자재관리 </a:t>
              </a:r>
              <a:r>
                <a:rPr lang="en-US" altLang="ko-KR" sz="3200">
                  <a:ln w="19050" cap="flat" cmpd="sng">
                    <a:noFill/>
                    <a:prstDash/>
                  </a:ln>
                  <a:solidFill>
                    <a:srgbClr val="000000">
                      <a:lumMod val="65000"/>
                      <a:lumOff val="35000"/>
                    </a:srgbClr>
                  </a:solidFill>
                  <a:latin typeface="ONE 모바일POP" charset="0"/>
                  <a:ea typeface="ONE 모바일POP" charset="0"/>
                </a:rPr>
                <a:t>- 반품대상 조회</a:t>
              </a:r>
              <a:endParaRPr lang="ko-KR" altLang="en-US" sz="320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a:solidFill>
                  <a:srgbClr val="FFFFFF"/>
                </a:solidFill>
                <a:latin typeface="ONE 모바일POP" charset="0"/>
                <a:ea typeface="ONE 모바일POP" charset="0"/>
              </a:endParaRPr>
            </a:p>
          </p:txBody>
        </p:sp>
        <p:grpSp>
          <p:nvGrpSpPr>
            <p:cNvPr id="12" name="Group 5"/>
            <p:cNvGrpSpPr/>
            <p:nvPr/>
          </p:nvGrpSpPr>
          <p:grpSpPr>
            <a:xfrm>
              <a:off x="542925" y="430530"/>
              <a:ext cx="476885" cy="476885"/>
              <a:chOff x="542925" y="430530"/>
              <a:chExt cx="476885" cy="476885"/>
            </a:xfrm>
            <a:grpFill/>
          </p:grpSpPr>
          <p:sp>
            <p:nvSpPr>
              <p:cNvPr id="8" name="Rect 0"/>
              <p:cNvSpPr>
                <a:spLocks/>
              </p:cNvSpPr>
              <p:nvPr/>
            </p:nvSpPr>
            <p:spPr>
              <a:xfrm>
                <a:off x="542925"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30" name="그림 9" descr="/temp/fImage583461977642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521970" y="1195070"/>
            <a:ext cx="11160760" cy="5077460"/>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22935" y="541020"/>
            <a:ext cx="317500" cy="280035"/>
          </a:xfrm>
          <a:prstGeom prst="rect">
            <a:avLst/>
          </a:prstGeom>
          <a:noFill/>
          <a:ln w="0">
            <a:noFill/>
            <a:prstDash/>
          </a:ln>
        </p:spPr>
      </p:pic>
      <p:sp>
        <p:nvSpPr>
          <p:cNvPr id="13" name="Rect 0"/>
          <p:cNvSpPr txBox="1">
            <a:spLocks/>
          </p:cNvSpPr>
          <p:nvPr/>
        </p:nvSpPr>
        <p:spPr>
          <a:xfrm>
            <a:off x="6217920" y="3795395"/>
            <a:ext cx="4568825" cy="1015365"/>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a:solidFill>
                  <a:srgbClr val="F3797E"/>
                </a:solidFill>
                <a:latin typeface="ONE 모바일POP" charset="0"/>
                <a:ea typeface="ONE 모바일POP" charset="0"/>
              </a:rPr>
              <a:t>검색 조건을 선택한 뒤 </a:t>
            </a:r>
          </a:p>
          <a:p>
            <a:pPr marL="0" indent="0" algn="l" defTabSz="508000" latinLnBrk="0" hangingPunct="1">
              <a:buFontTx/>
              <a:buNone/>
            </a:pPr>
            <a:r>
              <a:rPr lang="ko-KR" altLang="en-US" sz="2000">
                <a:solidFill>
                  <a:srgbClr val="F3797E"/>
                </a:solidFill>
                <a:latin typeface="ONE 모바일POP" charset="0"/>
                <a:ea typeface="ONE 모바일POP" charset="0"/>
              </a:rPr>
              <a:t>반품대상조회 버튼을 누르면 </a:t>
            </a:r>
          </a:p>
          <a:p>
            <a:pPr marL="0" indent="0" algn="l" defTabSz="508000" latinLnBrk="0" hangingPunct="1">
              <a:buFontTx/>
              <a:buNone/>
            </a:pPr>
            <a:r>
              <a:rPr lang="ko-KR" altLang="en-US" sz="2000">
                <a:solidFill>
                  <a:srgbClr val="F3797E"/>
                </a:solidFill>
                <a:latin typeface="ONE 모바일POP" charset="0"/>
                <a:ea typeface="ONE 모바일POP" charset="0"/>
              </a:rPr>
              <a:t>해당조건에 맞는 반품대상이 조회된다</a:t>
            </a:r>
          </a:p>
        </p:txBody>
      </p:sp>
      <p:sp>
        <p:nvSpPr>
          <p:cNvPr id="31" name="도형 10"/>
          <p:cNvSpPr>
            <a:spLocks/>
          </p:cNvSpPr>
          <p:nvPr/>
        </p:nvSpPr>
        <p:spPr>
          <a:xfrm>
            <a:off x="10006330" y="2229485"/>
            <a:ext cx="928370" cy="42735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sp>
        <p:nvSpPr>
          <p:cNvPr id="4" name="슬라이드 번호 개체 틀 3">
            <a:extLst>
              <a:ext uri="{FF2B5EF4-FFF2-40B4-BE49-F238E27FC236}">
                <a16:creationId xmlns:a16="http://schemas.microsoft.com/office/drawing/2014/main" id="{CBC0D865-C24A-4096-8F2D-DCCF80F89C10}"/>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80</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19050"/>
            <a:chExt cx="12193270" cy="6859270"/>
          </a:xfrm>
          <a:solidFill>
            <a:srgbClr val="7978E9"/>
          </a:solidFill>
        </p:grpSpPr>
        <p:sp>
          <p:nvSpPr>
            <p:cNvPr id="2" name="Rect 0"/>
            <p:cNvSpPr>
              <a:spLocks/>
            </p:cNvSpPr>
            <p:nvPr/>
          </p:nvSpPr>
          <p:spPr>
            <a:xfrm>
              <a:off x="0" y="-1905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8034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5844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반품자재관리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반품처리</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11480"/>
              <a:ext cx="477520" cy="477520"/>
              <a:chOff x="542925" y="411480"/>
              <a:chExt cx="477520" cy="477520"/>
            </a:xfrm>
            <a:grpFill/>
          </p:grpSpPr>
          <p:sp>
            <p:nvSpPr>
              <p:cNvPr id="8" name="Rect 0"/>
              <p:cNvSpPr>
                <a:spLocks/>
              </p:cNvSpPr>
              <p:nvPr/>
            </p:nvSpPr>
            <p:spPr>
              <a:xfrm>
                <a:off x="542925" y="41148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48133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64" name="그림 152" descr="/temp/fImage32702886549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622935" y="1116965"/>
            <a:ext cx="10055860" cy="3498215"/>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46" name="Rect 0"/>
          <p:cNvSpPr>
            <a:spLocks/>
          </p:cNvSpPr>
          <p:nvPr/>
        </p:nvSpPr>
        <p:spPr>
          <a:xfrm>
            <a:off x="801370" y="3683894"/>
            <a:ext cx="9640570" cy="61849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pic>
        <p:nvPicPr>
          <p:cNvPr id="65" name="그림 153" descr="/temp/fImage97638877052.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446405" y="5196840"/>
            <a:ext cx="10720070" cy="1352550"/>
          </a:xfrm>
          <a:prstGeom prst="rect">
            <a:avLst/>
          </a:prstGeom>
          <a:ln>
            <a:noFill/>
          </a:ln>
          <a:effectLst>
            <a:outerShdw blurRad="292100" dist="139700" dir="2700000" algn="tl" rotWithShape="0">
              <a:srgbClr val="333333">
                <a:alpha val="65000"/>
              </a:srgbClr>
            </a:outerShdw>
          </a:effectLst>
        </p:spPr>
      </p:pic>
      <p:sp>
        <p:nvSpPr>
          <p:cNvPr id="47" name="Rect 0"/>
          <p:cNvSpPr txBox="1">
            <a:spLocks/>
          </p:cNvSpPr>
          <p:nvPr/>
        </p:nvSpPr>
        <p:spPr>
          <a:xfrm>
            <a:off x="3247390" y="4563110"/>
            <a:ext cx="5562600" cy="70675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err="1">
                <a:solidFill>
                  <a:srgbClr val="F3797E"/>
                </a:solidFill>
                <a:ea typeface="ONE 모바일POP" charset="0"/>
              </a:rPr>
              <a:t>반품대상</a:t>
            </a:r>
            <a:r>
              <a:rPr lang="en-US" altLang="ko-KR" sz="2000" dirty="0">
                <a:solidFill>
                  <a:srgbClr val="F3797E"/>
                </a:solidFill>
                <a:ea typeface="ONE 모바일POP" charset="0"/>
              </a:rPr>
              <a:t> </a:t>
            </a:r>
            <a:r>
              <a:rPr lang="en-US" altLang="ko-KR" sz="2000" dirty="0" err="1">
                <a:solidFill>
                  <a:srgbClr val="F3797E"/>
                </a:solidFill>
                <a:ea typeface="ONE 모바일POP" charset="0"/>
              </a:rPr>
              <a:t>조회</a:t>
            </a:r>
            <a:r>
              <a:rPr lang="en-US" altLang="ko-KR" sz="2000" dirty="0">
                <a:solidFill>
                  <a:srgbClr val="F3797E"/>
                </a:solidFill>
                <a:ea typeface="ONE 모바일POP" charset="0"/>
              </a:rPr>
              <a:t> 후 </a:t>
            </a:r>
            <a:r>
              <a:rPr lang="en-US" altLang="ko-KR" sz="2000" dirty="0" err="1">
                <a:solidFill>
                  <a:srgbClr val="F3797E"/>
                </a:solidFill>
                <a:ea typeface="ONE 모바일POP" charset="0"/>
              </a:rPr>
              <a:t>반품</a:t>
            </a:r>
            <a:r>
              <a:rPr lang="en-US" altLang="ko-KR" sz="2000" dirty="0">
                <a:solidFill>
                  <a:srgbClr val="F3797E"/>
                </a:solidFill>
                <a:ea typeface="ONE 모바일POP" charset="0"/>
              </a:rPr>
              <a:t> </a:t>
            </a:r>
            <a:r>
              <a:rPr lang="en-US" altLang="ko-KR" sz="2000" dirty="0" err="1">
                <a:solidFill>
                  <a:srgbClr val="F3797E"/>
                </a:solidFill>
                <a:ea typeface="ONE 모바일POP" charset="0"/>
              </a:rPr>
              <a:t>처리할</a:t>
            </a:r>
            <a:r>
              <a:rPr lang="en-US" altLang="ko-KR" sz="2000" dirty="0">
                <a:solidFill>
                  <a:srgbClr val="F3797E"/>
                </a:solidFill>
                <a:ea typeface="ONE 모바일POP" charset="0"/>
              </a:rPr>
              <a:t> 데이터 체크하고 저장하면 </a:t>
            </a:r>
            <a:r>
              <a:rPr lang="en-US" altLang="ko-KR" sz="2000" dirty="0" err="1">
                <a:solidFill>
                  <a:srgbClr val="F3797E"/>
                </a:solidFill>
                <a:ea typeface="ONE 모바일POP" charset="0"/>
              </a:rPr>
              <a:t>처리한</a:t>
            </a:r>
            <a:r>
              <a:rPr lang="en-US" altLang="ko-KR" sz="2000" dirty="0">
                <a:solidFill>
                  <a:srgbClr val="F3797E"/>
                </a:solidFill>
                <a:ea typeface="ONE 모바일POP" charset="0"/>
              </a:rPr>
              <a:t> 데이터만 다시 출력</a:t>
            </a:r>
            <a:endParaRPr lang="ko-KR" altLang="en-US" sz="2000" dirty="0">
              <a:solidFill>
                <a:srgbClr val="F3797E"/>
              </a:solidFill>
              <a:ea typeface="ONE 모바일POP" charset="0"/>
            </a:endParaRPr>
          </a:p>
        </p:txBody>
      </p:sp>
      <p:sp>
        <p:nvSpPr>
          <p:cNvPr id="66" name="도형 155"/>
          <p:cNvSpPr>
            <a:spLocks/>
          </p:cNvSpPr>
          <p:nvPr/>
        </p:nvSpPr>
        <p:spPr>
          <a:xfrm>
            <a:off x="496569" y="5664835"/>
            <a:ext cx="10486390" cy="720725"/>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cxnSp>
        <p:nvCxnSpPr>
          <p:cNvPr id="62" name="도형 147"/>
          <p:cNvCxnSpPr>
            <a:stCxn id="46" idx="3"/>
            <a:endCxn id="66" idx="3"/>
          </p:cNvCxnSpPr>
          <p:nvPr/>
        </p:nvCxnSpPr>
        <p:spPr>
          <a:xfrm>
            <a:off x="10441940" y="3993139"/>
            <a:ext cx="541019" cy="2032059"/>
          </a:xfrm>
          <a:prstGeom prst="bentConnector3">
            <a:avLst>
              <a:gd name="adj1" fmla="val 142254"/>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69F159F9-D291-42B8-9459-10FDA7BE16D0}"/>
              </a:ext>
            </a:extLst>
          </p:cNvPr>
          <p:cNvCxnSpPr>
            <a:cxnSpLocks/>
          </p:cNvCxnSpPr>
          <p:nvPr/>
        </p:nvCxnSpPr>
        <p:spPr>
          <a:xfrm>
            <a:off x="3056965" y="4618411"/>
            <a:ext cx="0" cy="651454"/>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1021B620-7616-4144-BC79-5DCA953BFF7F}"/>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81</a:t>
            </a:fld>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635"/>
            <a:ext cx="12192635" cy="6858635"/>
            <a:chOff x="-38100" y="0"/>
            <a:chExt cx="12192635" cy="6858635"/>
          </a:xfrm>
          <a:solidFill>
            <a:srgbClr val="7978E9"/>
          </a:solidFill>
        </p:grpSpPr>
        <p:sp>
          <p:nvSpPr>
            <p:cNvPr id="2" name="Rect 0"/>
            <p:cNvSpPr>
              <a:spLocks/>
            </p:cNvSpPr>
            <p:nvPr/>
          </p:nvSpPr>
          <p:spPr>
            <a:xfrm>
              <a:off x="-38100"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53035"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24790"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a:ln w="19050" cap="flat" cmpd="sng">
                    <a:noFill/>
                    <a:prstDash/>
                  </a:ln>
                  <a:solidFill>
                    <a:srgbClr val="000000">
                      <a:lumMod val="65000"/>
                      <a:lumOff val="35000"/>
                    </a:srgbClr>
                  </a:solidFill>
                  <a:latin typeface="ONE 모바일POP" charset="0"/>
                  <a:ea typeface="ONE 모바일POP" charset="0"/>
                </a:rPr>
                <a:t>반품자재조회 </a:t>
              </a:r>
              <a:r>
                <a:rPr lang="en-US" altLang="ko-KR" sz="3200">
                  <a:ln w="19050" cap="flat" cmpd="sng">
                    <a:noFill/>
                    <a:prstDash/>
                  </a:ln>
                  <a:solidFill>
                    <a:srgbClr val="000000">
                      <a:lumMod val="65000"/>
                      <a:lumOff val="35000"/>
                    </a:srgbClr>
                  </a:solidFill>
                  <a:latin typeface="ONE 모바일POP" charset="0"/>
                  <a:ea typeface="ONE 모바일POP" charset="0"/>
                </a:rPr>
                <a:t>- 반품처리내역 조회</a:t>
              </a:r>
              <a:endParaRPr lang="ko-KR" altLang="en-US" sz="320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a:solidFill>
                  <a:srgbClr val="FFFFFF"/>
                </a:solidFill>
                <a:latin typeface="ONE 모바일POP" charset="0"/>
                <a:ea typeface="ONE 모바일POP" charset="0"/>
              </a:endParaRPr>
            </a:p>
          </p:txBody>
        </p:sp>
        <p:grpSp>
          <p:nvGrpSpPr>
            <p:cNvPr id="12" name="Group 5"/>
            <p:cNvGrpSpPr/>
            <p:nvPr/>
          </p:nvGrpSpPr>
          <p:grpSpPr>
            <a:xfrm>
              <a:off x="504190" y="430530"/>
              <a:ext cx="476885" cy="476885"/>
              <a:chOff x="504190" y="430530"/>
              <a:chExt cx="476885" cy="476885"/>
            </a:xfrm>
            <a:grpFill/>
          </p:grpSpPr>
          <p:sp>
            <p:nvSpPr>
              <p:cNvPr id="8" name="Rect 0"/>
              <p:cNvSpPr>
                <a:spLocks/>
              </p:cNvSpPr>
              <p:nvPr/>
            </p:nvSpPr>
            <p:spPr>
              <a:xfrm>
                <a:off x="504190"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574040"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33" name="그림 15" descr="/temp/fImage6273619831176.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83235" y="1276350"/>
            <a:ext cx="11160760" cy="5073650"/>
          </a:xfrm>
          <a:prstGeom prst="rect">
            <a:avLst/>
          </a:prstGeom>
          <a:noFill/>
        </p:spPr>
      </p:pic>
      <p:sp>
        <p:nvSpPr>
          <p:cNvPr id="13" name="Rect 0"/>
          <p:cNvSpPr txBox="1">
            <a:spLocks/>
          </p:cNvSpPr>
          <p:nvPr/>
        </p:nvSpPr>
        <p:spPr>
          <a:xfrm>
            <a:off x="6643370" y="1360805"/>
            <a:ext cx="5093335" cy="708025"/>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a:solidFill>
                  <a:srgbClr val="F3797E"/>
                </a:solidFill>
                <a:latin typeface="ONE 모바일POP" charset="0"/>
                <a:ea typeface="ONE 모바일POP" charset="0"/>
              </a:rPr>
              <a:t>검색 조건을 선택한 뒤 조회버튼을 누르면 </a:t>
            </a:r>
          </a:p>
          <a:p>
            <a:pPr marL="0" indent="0" algn="l" defTabSz="508000" latinLnBrk="0" hangingPunct="1">
              <a:buFontTx/>
              <a:buNone/>
            </a:pPr>
            <a:r>
              <a:rPr lang="ko-KR" altLang="en-US" sz="2000">
                <a:solidFill>
                  <a:srgbClr val="F3797E"/>
                </a:solidFill>
                <a:latin typeface="ONE 모바일POP" charset="0"/>
                <a:ea typeface="ONE 모바일POP" charset="0"/>
              </a:rPr>
              <a:t>해당조건에 맞는 반품처리내역이 조회된다</a:t>
            </a:r>
          </a:p>
        </p:txBody>
      </p:sp>
      <p:sp>
        <p:nvSpPr>
          <p:cNvPr id="32" name="도형 12"/>
          <p:cNvSpPr>
            <a:spLocks/>
          </p:cNvSpPr>
          <p:nvPr/>
        </p:nvSpPr>
        <p:spPr>
          <a:xfrm>
            <a:off x="10769600" y="2249170"/>
            <a:ext cx="647700" cy="42735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pic>
        <p:nvPicPr>
          <p:cNvPr id="14" name="Picture " descr="/temp/image1.png">
            <a:extLst>
              <a:ext uri="{FF2B5EF4-FFF2-40B4-BE49-F238E27FC236}">
                <a16:creationId xmlns:a16="http://schemas.microsoft.com/office/drawing/2014/main" id="{B6447F60-4D9B-4C03-9D17-A56625E382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22935" y="541020"/>
            <a:ext cx="318135" cy="280670"/>
          </a:xfrm>
          <a:prstGeom prst="rect">
            <a:avLst/>
          </a:prstGeom>
          <a:noFill/>
          <a:ln w="0">
            <a:noFill/>
            <a:prstDash/>
          </a:ln>
        </p:spPr>
      </p:pic>
      <p:sp>
        <p:nvSpPr>
          <p:cNvPr id="15" name="슬라이드 번호 개체 틀 3">
            <a:extLst>
              <a:ext uri="{FF2B5EF4-FFF2-40B4-BE49-F238E27FC236}">
                <a16:creationId xmlns:a16="http://schemas.microsoft.com/office/drawing/2014/main" id="{6912B97B-DC19-48B9-8A39-D51CC81EC1B5}"/>
              </a:ext>
            </a:extLst>
          </p:cNvPr>
          <p:cNvSpPr>
            <a:spLocks noGrp="1"/>
          </p:cNvSpPr>
          <p:nvPr>
            <p:ph type="sldNum" sz="quarter" idx="12"/>
          </p:nvPr>
        </p:nvSpPr>
        <p:spPr>
          <a:xfrm>
            <a:off x="8610600" y="6356350"/>
            <a:ext cx="2743200" cy="365125"/>
          </a:xfrm>
        </p:spPr>
        <p:txBody>
          <a:bodyPr/>
          <a:lstStyle/>
          <a:p>
            <a:fld id="{BAAF555B-7E58-4FDF-83D4-B4CEA304EAF7}" type="slidenum">
              <a:rPr lang="ko-KR" altLang="en-US" smtClean="0">
                <a:solidFill>
                  <a:prstClr val="black">
                    <a:tint val="75000"/>
                  </a:prstClr>
                </a:solidFill>
              </a:rPr>
              <a:pPr/>
              <a:t>82</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635" y="0"/>
            <a:ext cx="12192635" cy="6858635"/>
            <a:chOff x="-38735" y="0"/>
            <a:chExt cx="12192635" cy="6858635"/>
          </a:xfrm>
          <a:solidFill>
            <a:srgbClr val="7978E9"/>
          </a:solidFill>
        </p:grpSpPr>
        <p:sp>
          <p:nvSpPr>
            <p:cNvPr id="2" name="Rect 0"/>
            <p:cNvSpPr>
              <a:spLocks/>
            </p:cNvSpPr>
            <p:nvPr/>
          </p:nvSpPr>
          <p:spPr>
            <a:xfrm>
              <a:off x="-38735"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53035"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24790"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a:ln w="19050" cap="flat" cmpd="sng">
                    <a:noFill/>
                    <a:prstDash/>
                  </a:ln>
                  <a:solidFill>
                    <a:srgbClr val="000000">
                      <a:lumMod val="65000"/>
                      <a:lumOff val="35000"/>
                    </a:srgbClr>
                  </a:solidFill>
                  <a:latin typeface="ONE 모바일POP" charset="0"/>
                  <a:ea typeface="ONE 모바일POP" charset="0"/>
                </a:rPr>
                <a:t>재고조정관리 </a:t>
              </a:r>
              <a:r>
                <a:rPr lang="en-US" altLang="ko-KR" sz="3200">
                  <a:ln w="19050" cap="flat" cmpd="sng">
                    <a:noFill/>
                    <a:prstDash/>
                  </a:ln>
                  <a:solidFill>
                    <a:srgbClr val="000000">
                      <a:lumMod val="65000"/>
                      <a:lumOff val="35000"/>
                    </a:srgbClr>
                  </a:solidFill>
                  <a:latin typeface="ONE 모바일POP" charset="0"/>
                  <a:ea typeface="ONE 모바일POP" charset="0"/>
                </a:rPr>
                <a:t>- 정산내역 조회</a:t>
              </a:r>
              <a:endParaRPr lang="ko-KR" altLang="en-US" sz="320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a:solidFill>
                  <a:srgbClr val="FFFFFF"/>
                </a:solidFill>
                <a:latin typeface="ONE 모바일POP" charset="0"/>
                <a:ea typeface="ONE 모바일POP" charset="0"/>
              </a:endParaRPr>
            </a:p>
          </p:txBody>
        </p:sp>
        <p:grpSp>
          <p:nvGrpSpPr>
            <p:cNvPr id="12" name="Group 5"/>
            <p:cNvGrpSpPr/>
            <p:nvPr/>
          </p:nvGrpSpPr>
          <p:grpSpPr>
            <a:xfrm>
              <a:off x="504190" y="430530"/>
              <a:ext cx="476885" cy="476885"/>
              <a:chOff x="504190" y="430530"/>
              <a:chExt cx="476885" cy="476885"/>
            </a:xfrm>
            <a:grpFill/>
          </p:grpSpPr>
          <p:sp>
            <p:nvSpPr>
              <p:cNvPr id="8" name="Rect 0"/>
              <p:cNvSpPr>
                <a:spLocks/>
              </p:cNvSpPr>
              <p:nvPr/>
            </p:nvSpPr>
            <p:spPr>
              <a:xfrm>
                <a:off x="504190"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574040"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31" name="Picture " descr="/temp/fImage6028819918878.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82600" y="1306830"/>
            <a:ext cx="11160760" cy="5033645"/>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32362" y="541020"/>
            <a:ext cx="317500" cy="280035"/>
          </a:xfrm>
          <a:prstGeom prst="rect">
            <a:avLst/>
          </a:prstGeom>
          <a:noFill/>
          <a:ln w="0">
            <a:noFill/>
            <a:prstDash/>
          </a:ln>
        </p:spPr>
      </p:pic>
      <p:sp>
        <p:nvSpPr>
          <p:cNvPr id="13" name="Rect 0"/>
          <p:cNvSpPr txBox="1">
            <a:spLocks/>
          </p:cNvSpPr>
          <p:nvPr/>
        </p:nvSpPr>
        <p:spPr>
          <a:xfrm>
            <a:off x="5657850" y="4162424"/>
            <a:ext cx="4241165" cy="1017270"/>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a:solidFill>
                  <a:srgbClr val="F3797E"/>
                </a:solidFill>
                <a:latin typeface="ONE 모바일POP" charset="0"/>
                <a:ea typeface="ONE 모바일POP" charset="0"/>
              </a:rPr>
              <a:t>검색 조건을 선택한 뒤 </a:t>
            </a:r>
          </a:p>
          <a:p>
            <a:pPr marL="0" indent="0" algn="l" defTabSz="508000" latinLnBrk="0" hangingPunct="1">
              <a:buFontTx/>
              <a:buNone/>
            </a:pPr>
            <a:r>
              <a:rPr lang="ko-KR" altLang="en-US" sz="2000">
                <a:solidFill>
                  <a:srgbClr val="F3797E"/>
                </a:solidFill>
                <a:latin typeface="ONE 모바일POP" charset="0"/>
                <a:ea typeface="ONE 모바일POP" charset="0"/>
              </a:rPr>
              <a:t>조회버튼을 누르면 </a:t>
            </a:r>
          </a:p>
          <a:p>
            <a:pPr marL="0" indent="0" algn="l" defTabSz="508000" latinLnBrk="0" hangingPunct="1">
              <a:buFontTx/>
              <a:buNone/>
            </a:pPr>
            <a:r>
              <a:rPr lang="ko-KR" altLang="en-US" sz="2000">
                <a:solidFill>
                  <a:srgbClr val="F3797E"/>
                </a:solidFill>
                <a:latin typeface="ONE 모바일POP" charset="0"/>
                <a:ea typeface="ONE 모바일POP" charset="0"/>
              </a:rPr>
              <a:t>해당조건에 맞는 데이터가 조회된다</a:t>
            </a:r>
          </a:p>
        </p:txBody>
      </p:sp>
      <p:sp>
        <p:nvSpPr>
          <p:cNvPr id="32" name="Rect 0"/>
          <p:cNvSpPr>
            <a:spLocks/>
          </p:cNvSpPr>
          <p:nvPr/>
        </p:nvSpPr>
        <p:spPr>
          <a:xfrm>
            <a:off x="9156700" y="2326640"/>
            <a:ext cx="647700" cy="42735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sp>
        <p:nvSpPr>
          <p:cNvPr id="4" name="슬라이드 번호 개체 틀 3">
            <a:extLst>
              <a:ext uri="{FF2B5EF4-FFF2-40B4-BE49-F238E27FC236}">
                <a16:creationId xmlns:a16="http://schemas.microsoft.com/office/drawing/2014/main" id="{3525D229-6FF8-4EAE-9470-FD109F031B1F}"/>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83</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19050"/>
            <a:chExt cx="12193270" cy="6859270"/>
          </a:xfrm>
          <a:solidFill>
            <a:srgbClr val="7978E9"/>
          </a:solidFill>
        </p:grpSpPr>
        <p:sp>
          <p:nvSpPr>
            <p:cNvPr id="2" name="Rect 0"/>
            <p:cNvSpPr>
              <a:spLocks/>
            </p:cNvSpPr>
            <p:nvPr/>
          </p:nvSpPr>
          <p:spPr>
            <a:xfrm>
              <a:off x="0" y="-1905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8034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5844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재고조정관리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입고정산</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11480"/>
              <a:ext cx="477520" cy="477520"/>
              <a:chOff x="542925" y="411480"/>
              <a:chExt cx="477520" cy="477520"/>
            </a:xfrm>
            <a:grpFill/>
          </p:grpSpPr>
          <p:sp>
            <p:nvSpPr>
              <p:cNvPr id="8" name="Rect 0"/>
              <p:cNvSpPr>
                <a:spLocks/>
              </p:cNvSpPr>
              <p:nvPr/>
            </p:nvSpPr>
            <p:spPr>
              <a:xfrm>
                <a:off x="542925" y="41148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48133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69" name="그림 160" descr="/temp/fImage14368909920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06400" y="4836795"/>
            <a:ext cx="11252835" cy="1104265"/>
          </a:xfrm>
          <a:prstGeom prst="rect">
            <a:avLst/>
          </a:prstGeom>
          <a:noFill/>
        </p:spPr>
      </p:pic>
      <p:pic>
        <p:nvPicPr>
          <p:cNvPr id="67" name="그림 156" descr="/temp/fImage257319056698.png"/>
          <p:cNvPicPr>
            <a:picLocks noChangeAspect="1"/>
          </p:cNvPicPr>
          <p:nvPr/>
        </p:nvPicPr>
        <p:blipFill rotWithShape="1">
          <a:blip r:embed="rId3" cstate="print">
            <a:extLst>
              <a:ext uri="{28A0092B-C50C-407E-A947-70E740481C1C}">
                <a14:useLocalDpi xmlns:a14="http://schemas.microsoft.com/office/drawing/2010/main" val="0"/>
              </a:ext>
            </a:extLst>
          </a:blip>
          <a:srcRect t="-316" r="7" b="143"/>
          <a:stretch>
            <a:fillRect/>
          </a:stretch>
        </p:blipFill>
        <p:spPr>
          <a:xfrm>
            <a:off x="541020" y="1361440"/>
            <a:ext cx="8191500" cy="2212340"/>
          </a:xfrm>
          <a:prstGeom prst="rect">
            <a:avLst/>
          </a:prstGeom>
          <a:noFill/>
        </p:spPr>
      </p:pic>
      <p:pic>
        <p:nvPicPr>
          <p:cNvPr id="68" name="그림 157" descr="/temp/fImage349259064634.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8133715" y="1700530"/>
            <a:ext cx="3457575" cy="3052445"/>
          </a:xfrm>
          <a:prstGeom prst="rect">
            <a:avLst/>
          </a:prstGeom>
          <a:ln>
            <a:noFill/>
          </a:ln>
          <a:effectLst>
            <a:outerShdw blurRad="292100" dist="139700" dir="2700000" algn="tl" rotWithShape="0">
              <a:srgbClr val="333333">
                <a:alpha val="65000"/>
              </a:srgbClr>
            </a:outerShdw>
          </a:effectLst>
        </p:spPr>
      </p:pic>
      <p:pic>
        <p:nvPicPr>
          <p:cNvPr id="29" name="Picture " descr="/temp/image1.png"/>
          <p:cNvPicPr>
            <a:picLocks noChangeAspect="1"/>
          </p:cNvPicPr>
          <p:nvPr/>
        </p:nvPicPr>
        <p:blipFill rotWithShape="1">
          <a:blip r:embed="rId5" cstate="hqprint">
            <a:extLst>
              <a:ext uri="{28A0092B-C50C-407E-A947-70E740481C1C}">
                <a14:useLocalDpi xmlns:a14="http://schemas.microsoft.com/office/drawing/2010/main"/>
              </a:ext>
            </a:extLst>
          </a:blip>
          <a:srcRect/>
          <a:stretch>
            <a:fillRect/>
          </a:stretch>
        </p:blipFill>
        <p:spPr>
          <a:xfrm>
            <a:off x="632362" y="541020"/>
            <a:ext cx="318135" cy="280670"/>
          </a:xfrm>
          <a:prstGeom prst="rect">
            <a:avLst/>
          </a:prstGeom>
          <a:noFill/>
          <a:ln w="0">
            <a:noFill/>
            <a:prstDash/>
          </a:ln>
        </p:spPr>
      </p:pic>
      <p:sp>
        <p:nvSpPr>
          <p:cNvPr id="46" name="Rect 0"/>
          <p:cNvSpPr>
            <a:spLocks/>
          </p:cNvSpPr>
          <p:nvPr/>
        </p:nvSpPr>
        <p:spPr>
          <a:xfrm>
            <a:off x="4703445" y="2965450"/>
            <a:ext cx="967104" cy="23241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47" name="Rect 0"/>
          <p:cNvSpPr txBox="1">
            <a:spLocks/>
          </p:cNvSpPr>
          <p:nvPr/>
        </p:nvSpPr>
        <p:spPr>
          <a:xfrm>
            <a:off x="494664" y="3626485"/>
            <a:ext cx="7928609" cy="70675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err="1">
                <a:solidFill>
                  <a:srgbClr val="F3797E"/>
                </a:solidFill>
                <a:ea typeface="ONE 모바일POP" charset="0"/>
              </a:rPr>
              <a:t>자재</a:t>
            </a:r>
            <a:r>
              <a:rPr lang="en-US" altLang="ko-KR" sz="2000" dirty="0">
                <a:solidFill>
                  <a:srgbClr val="F3797E"/>
                </a:solidFill>
                <a:ea typeface="ONE 모바일POP" charset="0"/>
              </a:rPr>
              <a:t> </a:t>
            </a:r>
            <a:r>
              <a:rPr lang="en-US" altLang="ko-KR" sz="2000" dirty="0" err="1">
                <a:solidFill>
                  <a:srgbClr val="F3797E"/>
                </a:solidFill>
                <a:ea typeface="ONE 모바일POP" charset="0"/>
              </a:rPr>
              <a:t>입력하고</a:t>
            </a:r>
            <a:r>
              <a:rPr lang="en-US" altLang="ko-KR" sz="2000" dirty="0">
                <a:solidFill>
                  <a:srgbClr val="F3797E"/>
                </a:solidFill>
                <a:ea typeface="ONE 모바일POP" charset="0"/>
              </a:rPr>
              <a:t> </a:t>
            </a:r>
            <a:r>
              <a:rPr lang="en-US" altLang="ko-KR" sz="2000" dirty="0">
                <a:solidFill>
                  <a:srgbClr val="F3797E"/>
                </a:solidFill>
                <a:latin typeface="ONE 모바일POP" panose="00000500000000000000" pitchFamily="2" charset="-127"/>
                <a:ea typeface="ONE 모바일POP" panose="00000500000000000000" pitchFamily="2" charset="-127"/>
              </a:rPr>
              <a:t>Lot No </a:t>
            </a:r>
            <a:r>
              <a:rPr lang="en-US" altLang="ko-KR" sz="2000" dirty="0">
                <a:solidFill>
                  <a:srgbClr val="F3797E"/>
                </a:solidFill>
                <a:ea typeface="ONE 모바일POP" charset="0"/>
              </a:rPr>
              <a:t>셀 </a:t>
            </a:r>
            <a:r>
              <a:rPr lang="en-US" altLang="ko-KR" sz="2000" dirty="0" err="1">
                <a:solidFill>
                  <a:srgbClr val="F3797E"/>
                </a:solidFill>
                <a:ea typeface="ONE 모바일POP" charset="0"/>
              </a:rPr>
              <a:t>더블클릭하면</a:t>
            </a:r>
            <a:r>
              <a:rPr lang="en-US" altLang="ko-KR" sz="2000" dirty="0">
                <a:solidFill>
                  <a:srgbClr val="F3797E"/>
                </a:solidFill>
                <a:ea typeface="ONE 모바일POP" charset="0"/>
              </a:rPr>
              <a:t> </a:t>
            </a:r>
            <a:r>
              <a:rPr lang="en-US" altLang="ko-KR" sz="2000" dirty="0">
                <a:solidFill>
                  <a:srgbClr val="F3797E"/>
                </a:solidFill>
                <a:latin typeface="ONE 모바일POP" panose="00000500000000000000" pitchFamily="2" charset="-127"/>
                <a:ea typeface="ONE 모바일POP" panose="00000500000000000000" pitchFamily="2" charset="-127"/>
              </a:rPr>
              <a:t>LOT </a:t>
            </a:r>
            <a:r>
              <a:rPr lang="en-US" altLang="ko-KR" sz="2000" dirty="0" err="1">
                <a:solidFill>
                  <a:srgbClr val="F3797E"/>
                </a:solidFill>
                <a:latin typeface="ONE 모바일POP" panose="00000500000000000000" pitchFamily="2" charset="-127"/>
                <a:ea typeface="ONE 모바일POP" panose="00000500000000000000" pitchFamily="2" charset="-127"/>
              </a:rPr>
              <a:t>모달창</a:t>
            </a:r>
            <a:r>
              <a:rPr lang="en-US" altLang="ko-KR" sz="2000" dirty="0">
                <a:solidFill>
                  <a:srgbClr val="F3797E"/>
                </a:solidFill>
                <a:latin typeface="ONE 모바일POP" panose="00000500000000000000" pitchFamily="2" charset="-127"/>
                <a:ea typeface="ONE 모바일POP" panose="00000500000000000000" pitchFamily="2" charset="-127"/>
              </a:rPr>
              <a:t> </a:t>
            </a:r>
            <a:r>
              <a:rPr lang="en-US" altLang="ko-KR" sz="2000" dirty="0" err="1">
                <a:solidFill>
                  <a:srgbClr val="F3797E"/>
                </a:solidFill>
                <a:latin typeface="ONE 모바일POP" panose="00000500000000000000" pitchFamily="2" charset="-127"/>
                <a:ea typeface="ONE 모바일POP" panose="00000500000000000000" pitchFamily="2" charset="-127"/>
              </a:rPr>
              <a:t>뜨고</a:t>
            </a:r>
            <a:r>
              <a:rPr lang="en-US" altLang="ko-KR" sz="2000" dirty="0">
                <a:solidFill>
                  <a:srgbClr val="F3797E"/>
                </a:solidFill>
                <a:latin typeface="ONE 모바일POP" panose="00000500000000000000" pitchFamily="2" charset="-127"/>
                <a:ea typeface="ONE 모바일POP" panose="00000500000000000000" pitchFamily="2" charset="-127"/>
              </a:rPr>
              <a:t> </a:t>
            </a:r>
            <a:r>
              <a:rPr lang="en-US" altLang="ko-KR" sz="2000" dirty="0" err="1">
                <a:solidFill>
                  <a:srgbClr val="F3797E"/>
                </a:solidFill>
                <a:latin typeface="ONE 모바일POP" panose="00000500000000000000" pitchFamily="2" charset="-127"/>
                <a:ea typeface="ONE 모바일POP" panose="00000500000000000000" pitchFamily="2" charset="-127"/>
              </a:rPr>
              <a:t>정산할</a:t>
            </a:r>
            <a:r>
              <a:rPr lang="en-US" altLang="ko-KR" sz="2000" dirty="0">
                <a:solidFill>
                  <a:srgbClr val="F3797E"/>
                </a:solidFill>
                <a:latin typeface="ONE 모바일POP" panose="00000500000000000000" pitchFamily="2" charset="-127"/>
                <a:ea typeface="ONE 모바일POP" panose="00000500000000000000" pitchFamily="2" charset="-127"/>
              </a:rPr>
              <a:t> LOT </a:t>
            </a:r>
            <a:r>
              <a:rPr lang="en-US" altLang="ko-KR" sz="2000" dirty="0">
                <a:solidFill>
                  <a:srgbClr val="F3797E"/>
                </a:solidFill>
                <a:ea typeface="ONE 모바일POP" charset="0"/>
              </a:rPr>
              <a:t>체크하고 </a:t>
            </a:r>
            <a:r>
              <a:rPr lang="en-US" altLang="ko-KR" sz="2000" dirty="0" err="1">
                <a:solidFill>
                  <a:srgbClr val="F3797E"/>
                </a:solidFill>
                <a:ea typeface="ONE 모바일POP" charset="0"/>
              </a:rPr>
              <a:t>확인버튼</a:t>
            </a:r>
            <a:r>
              <a:rPr lang="en-US" altLang="ko-KR" sz="2000" dirty="0">
                <a:solidFill>
                  <a:srgbClr val="F3797E"/>
                </a:solidFill>
                <a:ea typeface="ONE 모바일POP" charset="0"/>
              </a:rPr>
              <a:t> 클릭하면 </a:t>
            </a:r>
            <a:r>
              <a:rPr lang="en-US" altLang="ko-KR" sz="2000" dirty="0" err="1">
                <a:solidFill>
                  <a:srgbClr val="F3797E"/>
                </a:solidFill>
                <a:ea typeface="ONE 모바일POP" charset="0"/>
              </a:rPr>
              <a:t>체크한</a:t>
            </a:r>
            <a:r>
              <a:rPr lang="en-US" altLang="ko-KR" sz="2000" dirty="0">
                <a:solidFill>
                  <a:srgbClr val="F3797E"/>
                </a:solidFill>
                <a:ea typeface="ONE 모바일POP" charset="0"/>
              </a:rPr>
              <a:t> </a:t>
            </a:r>
            <a:r>
              <a:rPr lang="en-US" altLang="ko-KR" sz="2000" dirty="0" err="1">
                <a:solidFill>
                  <a:srgbClr val="F3797E"/>
                </a:solidFill>
                <a:ea typeface="ONE 모바일POP" charset="0"/>
              </a:rPr>
              <a:t>만큼</a:t>
            </a:r>
            <a:r>
              <a:rPr lang="en-US" altLang="ko-KR" sz="2000" dirty="0">
                <a:solidFill>
                  <a:srgbClr val="F3797E"/>
                </a:solidFill>
                <a:ea typeface="ONE 모바일POP" charset="0"/>
              </a:rPr>
              <a:t> </a:t>
            </a:r>
            <a:r>
              <a:rPr lang="en-US" altLang="ko-KR" sz="2000" dirty="0" err="1">
                <a:solidFill>
                  <a:srgbClr val="F3797E"/>
                </a:solidFill>
                <a:ea typeface="ONE 모바일POP" charset="0"/>
              </a:rPr>
              <a:t>메인</a:t>
            </a:r>
            <a:r>
              <a:rPr lang="en-US" altLang="ko-KR" sz="2000" dirty="0">
                <a:solidFill>
                  <a:srgbClr val="F3797E"/>
                </a:solidFill>
                <a:ea typeface="ONE 모바일POP" charset="0"/>
              </a:rPr>
              <a:t> </a:t>
            </a:r>
            <a:r>
              <a:rPr lang="en-US" altLang="ko-KR" sz="2000" dirty="0" err="1">
                <a:solidFill>
                  <a:srgbClr val="F3797E"/>
                </a:solidFill>
                <a:ea typeface="ONE 모바일POP" charset="0"/>
              </a:rPr>
              <a:t>그리드로</a:t>
            </a:r>
            <a:r>
              <a:rPr lang="en-US" altLang="ko-KR" sz="2000" dirty="0">
                <a:solidFill>
                  <a:srgbClr val="F3797E"/>
                </a:solidFill>
                <a:ea typeface="ONE 모바일POP" charset="0"/>
              </a:rPr>
              <a:t> </a:t>
            </a:r>
            <a:r>
              <a:rPr lang="en-US" altLang="ko-KR" sz="2000" dirty="0" err="1">
                <a:solidFill>
                  <a:srgbClr val="F3797E"/>
                </a:solidFill>
                <a:ea typeface="ONE 모바일POP" charset="0"/>
              </a:rPr>
              <a:t>이동</a:t>
            </a:r>
            <a:r>
              <a:rPr lang="en-US" altLang="ko-KR" sz="2000" dirty="0">
                <a:solidFill>
                  <a:srgbClr val="F3797E"/>
                </a:solidFill>
                <a:ea typeface="ONE 모바일POP" charset="0"/>
              </a:rPr>
              <a:t>.</a:t>
            </a:r>
            <a:endParaRPr lang="ko-KR" altLang="en-US" sz="2000" dirty="0">
              <a:solidFill>
                <a:srgbClr val="F3797E"/>
              </a:solidFill>
              <a:ea typeface="ONE 모바일POP" charset="0"/>
            </a:endParaRPr>
          </a:p>
        </p:txBody>
      </p:sp>
      <p:sp>
        <p:nvSpPr>
          <p:cNvPr id="66" name="Rect 0"/>
          <p:cNvSpPr>
            <a:spLocks/>
          </p:cNvSpPr>
          <p:nvPr/>
        </p:nvSpPr>
        <p:spPr>
          <a:xfrm>
            <a:off x="496569" y="5119370"/>
            <a:ext cx="11008360" cy="85090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cxnSp>
        <p:nvCxnSpPr>
          <p:cNvPr id="62" name="Rect 0"/>
          <p:cNvCxnSpPr>
            <a:stCxn id="46" idx="3"/>
          </p:cNvCxnSpPr>
          <p:nvPr/>
        </p:nvCxnSpPr>
        <p:spPr>
          <a:xfrm>
            <a:off x="5669915" y="3079115"/>
            <a:ext cx="2395855" cy="2540"/>
          </a:xfrm>
          <a:prstGeom prst="bentConnector3">
            <a:avLst>
              <a:gd name="adj1" fmla="val 50000"/>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도형 162"/>
          <p:cNvSpPr>
            <a:spLocks/>
          </p:cNvSpPr>
          <p:nvPr/>
        </p:nvSpPr>
        <p:spPr>
          <a:xfrm>
            <a:off x="8136889" y="2651125"/>
            <a:ext cx="3387090" cy="498474"/>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cxnSp>
        <p:nvCxnSpPr>
          <p:cNvPr id="71" name="도형 164"/>
          <p:cNvCxnSpPr/>
          <p:nvPr/>
        </p:nvCxnSpPr>
        <p:spPr>
          <a:xfrm>
            <a:off x="9852660" y="3148965"/>
            <a:ext cx="635" cy="1874519"/>
          </a:xfrm>
          <a:prstGeom prst="straightConnector1">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36A264F3-7481-4EFE-A1C1-AEA7CFA190B8}"/>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84</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393" y="-635"/>
            <a:ext cx="12192635" cy="6858635"/>
            <a:chOff x="-38735" y="0"/>
            <a:chExt cx="12192635" cy="6858635"/>
          </a:xfrm>
          <a:solidFill>
            <a:srgbClr val="7978E9"/>
          </a:solidFill>
        </p:grpSpPr>
        <p:sp>
          <p:nvSpPr>
            <p:cNvPr id="2" name="Rect 0"/>
            <p:cNvSpPr>
              <a:spLocks/>
            </p:cNvSpPr>
            <p:nvPr/>
          </p:nvSpPr>
          <p:spPr>
            <a:xfrm>
              <a:off x="-38735" y="0"/>
              <a:ext cx="12192635" cy="6858635"/>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53035" y="199390"/>
              <a:ext cx="11808460" cy="6477635"/>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803"/>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24790" y="277495"/>
              <a:ext cx="11665585" cy="788035"/>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재고조정조회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ko-KR" altLang="en-US" sz="3200" dirty="0">
                  <a:ln w="19050" cap="flat" cmpd="sng">
                    <a:noFill/>
                    <a:prstDash/>
                  </a:ln>
                  <a:solidFill>
                    <a:srgbClr val="000000">
                      <a:lumMod val="65000"/>
                      <a:lumOff val="35000"/>
                    </a:srgbClr>
                  </a:solidFill>
                  <a:latin typeface="ONE 모바일POP" charset="0"/>
                  <a:ea typeface="ONE 모바일POP" charset="0"/>
                </a:rPr>
                <a:t>재고</a:t>
              </a:r>
              <a:r>
                <a:rPr lang="en-US" altLang="ko-KR" sz="3200" dirty="0" err="1">
                  <a:ln w="19050" cap="flat" cmpd="sng">
                    <a:noFill/>
                    <a:prstDash/>
                  </a:ln>
                  <a:solidFill>
                    <a:srgbClr val="000000">
                      <a:lumMod val="65000"/>
                      <a:lumOff val="35000"/>
                    </a:srgbClr>
                  </a:solidFill>
                  <a:latin typeface="ONE 모바일POP" charset="0"/>
                  <a:ea typeface="ONE 모바일POP" charset="0"/>
                </a:rPr>
                <a:t>정산내역</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조회</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04190" y="430530"/>
              <a:ext cx="476885" cy="476885"/>
              <a:chOff x="504190" y="430530"/>
              <a:chExt cx="476885" cy="476885"/>
            </a:xfrm>
            <a:grpFill/>
          </p:grpSpPr>
          <p:sp>
            <p:nvSpPr>
              <p:cNvPr id="8" name="Rect 0"/>
              <p:cNvSpPr>
                <a:spLocks/>
              </p:cNvSpPr>
              <p:nvPr/>
            </p:nvSpPr>
            <p:spPr>
              <a:xfrm>
                <a:off x="504190" y="430530"/>
                <a:ext cx="476885" cy="476885"/>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574040" y="500380"/>
                <a:ext cx="337185" cy="337185"/>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29" name="Picture " descr="/temp/image1.png"/>
          <p:cNvPicPr>
            <a:picLocks noChangeAspect="1"/>
          </p:cNvPicPr>
          <p:nvPr/>
        </p:nvPicPr>
        <p:blipFill rotWithShape="1">
          <a:blip r:embed="rId2" cstate="hqprint">
            <a:extLst>
              <a:ext uri="{28A0092B-C50C-407E-A947-70E740481C1C}">
                <a14:useLocalDpi xmlns:a14="http://schemas.microsoft.com/office/drawing/2010/main"/>
              </a:ext>
            </a:extLst>
          </a:blip>
          <a:srcRect/>
          <a:stretch>
            <a:fillRect/>
          </a:stretch>
        </p:blipFill>
        <p:spPr>
          <a:xfrm>
            <a:off x="632362" y="541020"/>
            <a:ext cx="317500" cy="280035"/>
          </a:xfrm>
          <a:prstGeom prst="rect">
            <a:avLst/>
          </a:prstGeom>
          <a:noFill/>
          <a:ln w="0">
            <a:noFill/>
            <a:prstDash/>
          </a:ln>
        </p:spPr>
      </p:pic>
      <p:pic>
        <p:nvPicPr>
          <p:cNvPr id="7" name="그림 6">
            <a:extLst>
              <a:ext uri="{FF2B5EF4-FFF2-40B4-BE49-F238E27FC236}">
                <a16:creationId xmlns:a16="http://schemas.microsoft.com/office/drawing/2014/main" id="{EC697B7E-856A-4C6C-947C-0F51578844C7}"/>
              </a:ext>
            </a:extLst>
          </p:cNvPr>
          <p:cNvPicPr>
            <a:picLocks noChangeAspect="1"/>
          </p:cNvPicPr>
          <p:nvPr/>
        </p:nvPicPr>
        <p:blipFill>
          <a:blip r:embed="rId3"/>
          <a:stretch>
            <a:fillRect/>
          </a:stretch>
        </p:blipFill>
        <p:spPr>
          <a:xfrm>
            <a:off x="263918" y="1212403"/>
            <a:ext cx="11520000" cy="5142208"/>
          </a:xfrm>
          <a:prstGeom prst="rect">
            <a:avLst/>
          </a:prstGeom>
        </p:spPr>
      </p:pic>
      <p:sp>
        <p:nvSpPr>
          <p:cNvPr id="13" name="Rect 0"/>
          <p:cNvSpPr txBox="1">
            <a:spLocks/>
          </p:cNvSpPr>
          <p:nvPr/>
        </p:nvSpPr>
        <p:spPr>
          <a:xfrm>
            <a:off x="7112635" y="1924983"/>
            <a:ext cx="4241165" cy="1017270"/>
          </a:xfrm>
          <a:prstGeom prst="rect">
            <a:avLst/>
          </a:prstGeom>
          <a:noFill/>
          <a:ln w="0">
            <a:noFill/>
            <a:prstDash/>
          </a:ln>
        </p:spPr>
        <p:txBody>
          <a:bodyPr vert="horz" wrap="square" lIns="89535" tIns="46355" rIns="89535" bIns="46355" numCol="1" anchor="t">
            <a:spAutoFit/>
          </a:bodyPr>
          <a:lstStyle/>
          <a:p>
            <a:pPr marL="0" indent="0" algn="l" defTabSz="508000" latinLnBrk="0" hangingPunct="1">
              <a:buFontTx/>
              <a:buNone/>
            </a:pPr>
            <a:r>
              <a:rPr lang="ko-KR" altLang="en-US" sz="2000" dirty="0">
                <a:solidFill>
                  <a:srgbClr val="F3797E"/>
                </a:solidFill>
                <a:latin typeface="ONE 모바일POP" charset="0"/>
                <a:ea typeface="ONE 모바일POP" charset="0"/>
              </a:rPr>
              <a:t>검색 조건을 선택한 뒤 </a:t>
            </a:r>
          </a:p>
          <a:p>
            <a:pPr marL="0" indent="0" algn="l" defTabSz="508000" latinLnBrk="0" hangingPunct="1">
              <a:buFontTx/>
              <a:buNone/>
            </a:pPr>
            <a:r>
              <a:rPr lang="ko-KR" altLang="en-US" sz="2000" dirty="0">
                <a:solidFill>
                  <a:srgbClr val="F3797E"/>
                </a:solidFill>
                <a:latin typeface="ONE 모바일POP" charset="0"/>
                <a:ea typeface="ONE 모바일POP" charset="0"/>
              </a:rPr>
              <a:t>조회버튼을 누르면 </a:t>
            </a:r>
          </a:p>
          <a:p>
            <a:pPr marL="0" indent="0" algn="l" defTabSz="508000" latinLnBrk="0" hangingPunct="1">
              <a:buFontTx/>
              <a:buNone/>
            </a:pPr>
            <a:r>
              <a:rPr lang="ko-KR" altLang="en-US" sz="2000" dirty="0">
                <a:solidFill>
                  <a:srgbClr val="F3797E"/>
                </a:solidFill>
                <a:latin typeface="ONE 모바일POP" charset="0"/>
                <a:ea typeface="ONE 모바일POP" charset="0"/>
              </a:rPr>
              <a:t>해당조건에 맞는 데이터가 조회된다</a:t>
            </a:r>
          </a:p>
        </p:txBody>
      </p:sp>
      <p:sp>
        <p:nvSpPr>
          <p:cNvPr id="32" name="Rect 0"/>
          <p:cNvSpPr>
            <a:spLocks/>
          </p:cNvSpPr>
          <p:nvPr/>
        </p:nvSpPr>
        <p:spPr>
          <a:xfrm>
            <a:off x="10890641" y="2488003"/>
            <a:ext cx="647700" cy="42735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latin typeface="HyhwpEQ" charset="0"/>
              <a:ea typeface="ONE 모바일POP" charset="0"/>
            </a:endParaRPr>
          </a:p>
        </p:txBody>
      </p:sp>
      <p:sp>
        <p:nvSpPr>
          <p:cNvPr id="4" name="슬라이드 번호 개체 틀 3">
            <a:extLst>
              <a:ext uri="{FF2B5EF4-FFF2-40B4-BE49-F238E27FC236}">
                <a16:creationId xmlns:a16="http://schemas.microsoft.com/office/drawing/2014/main" id="{4DD5B262-26F1-422E-8604-85A64191359E}"/>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85</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0"/>
            <a:ext cx="12193270" cy="6859270"/>
            <a:chOff x="0" y="-19050"/>
            <a:chExt cx="12193270" cy="6859270"/>
          </a:xfrm>
          <a:solidFill>
            <a:srgbClr val="7978E9"/>
          </a:solidFill>
        </p:grpSpPr>
        <p:sp>
          <p:nvSpPr>
            <p:cNvPr id="2" name="Rect 0"/>
            <p:cNvSpPr>
              <a:spLocks/>
            </p:cNvSpPr>
            <p:nvPr/>
          </p:nvSpPr>
          <p:spPr>
            <a:xfrm>
              <a:off x="0" y="-1905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8034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5844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재고조회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자재별</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11480"/>
              <a:ext cx="477520" cy="477520"/>
              <a:chOff x="542925" y="411480"/>
              <a:chExt cx="477520" cy="477520"/>
            </a:xfrm>
            <a:grpFill/>
          </p:grpSpPr>
          <p:sp>
            <p:nvSpPr>
              <p:cNvPr id="8" name="Rect 0"/>
              <p:cNvSpPr>
                <a:spLocks/>
              </p:cNvSpPr>
              <p:nvPr/>
            </p:nvSpPr>
            <p:spPr>
              <a:xfrm>
                <a:off x="542925" y="41148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48133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72" name="그림 167" descr="/temp/fImage541769326952.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14095" y="1255395"/>
            <a:ext cx="9968865" cy="5130165"/>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32362" y="541020"/>
            <a:ext cx="318135" cy="280670"/>
          </a:xfrm>
          <a:prstGeom prst="rect">
            <a:avLst/>
          </a:prstGeom>
          <a:noFill/>
          <a:ln w="0">
            <a:noFill/>
            <a:prstDash/>
          </a:ln>
        </p:spPr>
      </p:pic>
      <p:sp>
        <p:nvSpPr>
          <p:cNvPr id="66" name="Rect 0"/>
          <p:cNvSpPr>
            <a:spLocks/>
          </p:cNvSpPr>
          <p:nvPr/>
        </p:nvSpPr>
        <p:spPr>
          <a:xfrm>
            <a:off x="1356360" y="4481830"/>
            <a:ext cx="9201785" cy="50292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73" name="도형 169"/>
          <p:cNvSpPr>
            <a:spLocks/>
          </p:cNvSpPr>
          <p:nvPr/>
        </p:nvSpPr>
        <p:spPr>
          <a:xfrm>
            <a:off x="10102215" y="2783840"/>
            <a:ext cx="658495" cy="48196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pic>
        <p:nvPicPr>
          <p:cNvPr id="74" name="그림 170" descr="/temp/fImage31959525466.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311900" y="1325880"/>
            <a:ext cx="4925060" cy="467359"/>
          </a:xfrm>
          <a:prstGeom prst="rect">
            <a:avLst/>
          </a:prstGeom>
          <a:noFill/>
        </p:spPr>
      </p:pic>
      <p:sp>
        <p:nvSpPr>
          <p:cNvPr id="75" name="도형 171"/>
          <p:cNvSpPr>
            <a:spLocks/>
          </p:cNvSpPr>
          <p:nvPr/>
        </p:nvSpPr>
        <p:spPr>
          <a:xfrm>
            <a:off x="6312535" y="1318895"/>
            <a:ext cx="2237105" cy="50292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cxnSp>
        <p:nvCxnSpPr>
          <p:cNvPr id="76" name="도형 173"/>
          <p:cNvCxnSpPr/>
          <p:nvPr/>
        </p:nvCxnSpPr>
        <p:spPr>
          <a:xfrm flipV="1">
            <a:off x="10430510" y="1943100"/>
            <a:ext cx="635" cy="848995"/>
          </a:xfrm>
          <a:prstGeom prst="straightConnector1">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텍스트 상자 174"/>
          <p:cNvSpPr txBox="1">
            <a:spLocks/>
          </p:cNvSpPr>
          <p:nvPr/>
        </p:nvSpPr>
        <p:spPr>
          <a:xfrm>
            <a:off x="8576944" y="1392555"/>
            <a:ext cx="2851785" cy="400110"/>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a:solidFill>
                  <a:srgbClr val="F3797E"/>
                </a:solidFill>
                <a:latin typeface="ONE 모바일POP" panose="00000500000000000000" pitchFamily="2" charset="-127"/>
                <a:ea typeface="ONE 모바일POP" panose="00000500000000000000" pitchFamily="2" charset="-127"/>
              </a:rPr>
              <a:t>EXCEL</a:t>
            </a:r>
            <a:r>
              <a:rPr lang="en-US" altLang="ko-KR" sz="2000" dirty="0">
                <a:solidFill>
                  <a:srgbClr val="F3797E"/>
                </a:solidFill>
                <a:ea typeface="ONE 모바일POP" charset="0"/>
              </a:rPr>
              <a:t> </a:t>
            </a:r>
            <a:r>
              <a:rPr lang="en-US" altLang="ko-KR" sz="2000" dirty="0" err="1">
                <a:solidFill>
                  <a:srgbClr val="F3797E"/>
                </a:solidFill>
                <a:ea typeface="ONE 모바일POP" charset="0"/>
              </a:rPr>
              <a:t>파일로</a:t>
            </a:r>
            <a:r>
              <a:rPr lang="en-US" altLang="ko-KR" sz="2000" dirty="0">
                <a:solidFill>
                  <a:srgbClr val="F3797E"/>
                </a:solidFill>
                <a:ea typeface="ONE 모바일POP" charset="0"/>
              </a:rPr>
              <a:t> </a:t>
            </a:r>
            <a:r>
              <a:rPr lang="en-US" altLang="ko-KR" sz="2000" dirty="0" err="1">
                <a:solidFill>
                  <a:srgbClr val="F3797E"/>
                </a:solidFill>
                <a:ea typeface="ONE 모바일POP" charset="0"/>
              </a:rPr>
              <a:t>저장</a:t>
            </a:r>
            <a:r>
              <a:rPr lang="en-US" altLang="ko-KR" sz="2000" dirty="0">
                <a:solidFill>
                  <a:srgbClr val="F3797E"/>
                </a:solidFill>
                <a:ea typeface="ONE 모바일POP" charset="0"/>
              </a:rPr>
              <a:t> </a:t>
            </a:r>
            <a:r>
              <a:rPr lang="en-US" altLang="ko-KR" sz="2000" dirty="0" err="1">
                <a:solidFill>
                  <a:srgbClr val="F3797E"/>
                </a:solidFill>
                <a:ea typeface="ONE 모바일POP" charset="0"/>
              </a:rPr>
              <a:t>가능</a:t>
            </a:r>
            <a:endParaRPr lang="ko-KR" altLang="en-US" sz="2000" dirty="0">
              <a:solidFill>
                <a:srgbClr val="F3797E"/>
              </a:solidFill>
              <a:ea typeface="ONE 모바일POP" charset="0"/>
            </a:endParaRPr>
          </a:p>
        </p:txBody>
      </p:sp>
      <p:sp>
        <p:nvSpPr>
          <p:cNvPr id="4" name="슬라이드 번호 개체 틀 3">
            <a:extLst>
              <a:ext uri="{FF2B5EF4-FFF2-40B4-BE49-F238E27FC236}">
                <a16:creationId xmlns:a16="http://schemas.microsoft.com/office/drawing/2014/main" id="{2044B37C-8EA7-4710-8244-9B060442A6CF}"/>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86</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
        <p:nvSpPr>
          <p:cNvPr id="19" name="Rect 0">
            <a:extLst>
              <a:ext uri="{FF2B5EF4-FFF2-40B4-BE49-F238E27FC236}">
                <a16:creationId xmlns:a16="http://schemas.microsoft.com/office/drawing/2014/main" id="{FFF09235-7BD9-4140-9E96-FB88D62B8681}"/>
              </a:ext>
            </a:extLst>
          </p:cNvPr>
          <p:cNvSpPr txBox="1">
            <a:spLocks/>
          </p:cNvSpPr>
          <p:nvPr/>
        </p:nvSpPr>
        <p:spPr>
          <a:xfrm>
            <a:off x="2502911" y="2468320"/>
            <a:ext cx="5844501" cy="70675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err="1">
                <a:solidFill>
                  <a:srgbClr val="F3797E"/>
                </a:solidFill>
                <a:ea typeface="ONE 모바일POP" charset="0"/>
              </a:rPr>
              <a:t>자재별</a:t>
            </a:r>
            <a:r>
              <a:rPr lang="en-US" altLang="ko-KR" sz="2000" dirty="0">
                <a:solidFill>
                  <a:srgbClr val="F3797E"/>
                </a:solidFill>
                <a:ea typeface="ONE 모바일POP" charset="0"/>
              </a:rPr>
              <a:t> </a:t>
            </a:r>
            <a:r>
              <a:rPr lang="en-US" altLang="ko-KR" sz="2000" dirty="0" err="1">
                <a:solidFill>
                  <a:srgbClr val="F3797E"/>
                </a:solidFill>
                <a:ea typeface="ONE 모바일POP" charset="0"/>
              </a:rPr>
              <a:t>사용가능</a:t>
            </a:r>
            <a:r>
              <a:rPr lang="en-US" altLang="ko-KR" sz="2000" dirty="0">
                <a:solidFill>
                  <a:srgbClr val="F3797E"/>
                </a:solidFill>
                <a:ea typeface="ONE 모바일POP" charset="0"/>
              </a:rPr>
              <a:t> </a:t>
            </a:r>
            <a:r>
              <a:rPr lang="en-US" altLang="ko-KR" sz="2000" dirty="0" err="1">
                <a:solidFill>
                  <a:srgbClr val="F3797E"/>
                </a:solidFill>
                <a:ea typeface="ONE 모바일POP" charset="0"/>
              </a:rPr>
              <a:t>수량이</a:t>
            </a:r>
            <a:r>
              <a:rPr lang="en-US" altLang="ko-KR" sz="2000" dirty="0">
                <a:solidFill>
                  <a:srgbClr val="F3797E"/>
                </a:solidFill>
                <a:ea typeface="ONE 모바일POP" charset="0"/>
              </a:rPr>
              <a:t> </a:t>
            </a:r>
            <a:r>
              <a:rPr lang="en-US" altLang="ko-KR" sz="2000" dirty="0" err="1">
                <a:solidFill>
                  <a:srgbClr val="F3797E"/>
                </a:solidFill>
                <a:ea typeface="ONE 모바일POP" charset="0"/>
              </a:rPr>
              <a:t>안전재고보다</a:t>
            </a:r>
            <a:r>
              <a:rPr lang="en-US" altLang="ko-KR" sz="2000" dirty="0">
                <a:solidFill>
                  <a:srgbClr val="F3797E"/>
                </a:solidFill>
                <a:ea typeface="ONE 모바일POP" charset="0"/>
              </a:rPr>
              <a:t> 작</a:t>
            </a:r>
            <a:r>
              <a:rPr lang="ko-KR" altLang="en-US" sz="2000" dirty="0" err="1">
                <a:solidFill>
                  <a:srgbClr val="F3797E"/>
                </a:solidFill>
                <a:ea typeface="ONE 모바일POP" charset="0"/>
              </a:rPr>
              <a:t>으면</a:t>
            </a:r>
            <a:r>
              <a:rPr lang="ko-KR" altLang="en-US" sz="2000" dirty="0">
                <a:solidFill>
                  <a:srgbClr val="F3797E"/>
                </a:solidFill>
                <a:ea typeface="ONE 모바일POP" charset="0"/>
              </a:rPr>
              <a:t> 빨간색</a:t>
            </a:r>
            <a:r>
              <a:rPr lang="en-US" altLang="ko-KR" sz="2000" dirty="0">
                <a:solidFill>
                  <a:srgbClr val="F3797E"/>
                </a:solidFill>
                <a:ea typeface="ONE 모바일POP" charset="0"/>
              </a:rPr>
              <a:t> </a:t>
            </a:r>
            <a:r>
              <a:rPr lang="en-US" altLang="ko-KR" sz="2000" dirty="0" err="1">
                <a:solidFill>
                  <a:srgbClr val="F3797E"/>
                </a:solidFill>
                <a:ea typeface="ONE 모바일POP" charset="0"/>
              </a:rPr>
              <a:t>안전재고에</a:t>
            </a:r>
            <a:r>
              <a:rPr lang="en-US" altLang="ko-KR" sz="2000" dirty="0">
                <a:solidFill>
                  <a:srgbClr val="F3797E"/>
                </a:solidFill>
                <a:ea typeface="ONE 모바일POP" charset="0"/>
              </a:rPr>
              <a:t> </a:t>
            </a:r>
            <a:r>
              <a:rPr lang="en-US" altLang="ko-KR" sz="2000" dirty="0" err="1">
                <a:solidFill>
                  <a:srgbClr val="F3797E"/>
                </a:solidFill>
                <a:ea typeface="ONE 모바일POP" charset="0"/>
              </a:rPr>
              <a:t>임박시</a:t>
            </a:r>
            <a:r>
              <a:rPr lang="en-US" altLang="ko-KR" sz="2000" dirty="0">
                <a:solidFill>
                  <a:srgbClr val="F3797E"/>
                </a:solidFill>
                <a:ea typeface="ONE 모바일POP" charset="0"/>
              </a:rPr>
              <a:t> </a:t>
            </a:r>
            <a:r>
              <a:rPr lang="ko-KR" altLang="en-US" sz="2000" dirty="0">
                <a:solidFill>
                  <a:srgbClr val="F3797E"/>
                </a:solidFill>
                <a:ea typeface="ONE 모바일POP" charset="0"/>
              </a:rPr>
              <a:t>노란</a:t>
            </a:r>
            <a:r>
              <a:rPr lang="en-US" altLang="ko-KR" sz="2000" dirty="0" err="1">
                <a:solidFill>
                  <a:srgbClr val="F3797E"/>
                </a:solidFill>
                <a:ea typeface="ONE 모바일POP" charset="0"/>
              </a:rPr>
              <a:t>색으로</a:t>
            </a:r>
            <a:r>
              <a:rPr lang="en-US" altLang="ko-KR" sz="2000" dirty="0">
                <a:solidFill>
                  <a:srgbClr val="F3797E"/>
                </a:solidFill>
                <a:ea typeface="ONE 모바일POP" charset="0"/>
              </a:rPr>
              <a:t> </a:t>
            </a:r>
            <a:r>
              <a:rPr lang="en-US" altLang="ko-KR" sz="2000" dirty="0" err="1">
                <a:solidFill>
                  <a:srgbClr val="F3797E"/>
                </a:solidFill>
                <a:ea typeface="ONE 모바일POP" charset="0"/>
              </a:rPr>
              <a:t>표시</a:t>
            </a:r>
            <a:endParaRPr lang="ko-KR" altLang="en-US" sz="2000" dirty="0">
              <a:solidFill>
                <a:srgbClr val="F3797E"/>
              </a:solidFill>
              <a:ea typeface="ONE 모바일POP" charset="0"/>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Group 5"/>
          <p:cNvGrpSpPr/>
          <p:nvPr/>
        </p:nvGrpSpPr>
        <p:grpSpPr>
          <a:xfrm>
            <a:off x="0" y="-1270"/>
            <a:ext cx="12193270" cy="6859270"/>
            <a:chOff x="0" y="-19050"/>
            <a:chExt cx="12193270" cy="6859270"/>
          </a:xfrm>
          <a:solidFill>
            <a:srgbClr val="7978E9"/>
          </a:solidFill>
        </p:grpSpPr>
        <p:sp>
          <p:nvSpPr>
            <p:cNvPr id="2" name="Rect 0"/>
            <p:cNvSpPr>
              <a:spLocks/>
            </p:cNvSpPr>
            <p:nvPr/>
          </p:nvSpPr>
          <p:spPr>
            <a:xfrm>
              <a:off x="0" y="-19050"/>
              <a:ext cx="12193270" cy="6859270"/>
            </a:xfrm>
            <a:prstGeom prst="rtTriangle">
              <a:avLst/>
            </a:prstGeom>
            <a:grp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5" name="Rect 0"/>
            <p:cNvSpPr>
              <a:spLocks/>
            </p:cNvSpPr>
            <p:nvPr/>
          </p:nvSpPr>
          <p:spPr>
            <a:xfrm>
              <a:off x="191770" y="180340"/>
              <a:ext cx="11809095" cy="6478270"/>
            </a:xfrm>
            <a:prstGeom prst="roundRect">
              <a:avLst>
                <a:gd name="adj" fmla="val 3178"/>
              </a:avLst>
            </a:prstGeom>
            <a:solidFill>
              <a:schemeClr val="bg1"/>
            </a:solidFill>
            <a:ln w="34925" cap="flat" cmpd="sng">
              <a:solidFill>
                <a:srgbClr val="5D5DE5">
                  <a:alpha val="100000"/>
                </a:srgbClr>
              </a:solidFill>
              <a:prstDash val="solid"/>
            </a:ln>
            <a:effectLst>
              <a:outerShdw dist="50800" dir="2700000" algn="t" rotWithShape="0">
                <a:srgbClr val="000000">
                  <a:alpha val="29411"/>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oAutofit/>
            </a:bodyPr>
            <a:lstStyle/>
            <a:p>
              <a:pPr marL="914400" indent="0" defTabSz="508000" latinLnBrk="0">
                <a:buFontTx/>
                <a:buNone/>
                <a:defRPr/>
              </a:pPr>
              <a:endParaRPr lang="ko-KR" altLang="en-US" sz="3600" b="1">
                <a:ln w="19050" cap="flat" cmpd="sng">
                  <a:noFill/>
                  <a:prstDash/>
                </a:ln>
                <a:solidFill>
                  <a:srgbClr val="000000">
                    <a:lumMod val="85000"/>
                    <a:lumOff val="15000"/>
                  </a:srgbClr>
                </a:solidFill>
                <a:latin typeface="ONE 모바일POP" charset="0"/>
                <a:ea typeface="ONE 모바일POP" charset="0"/>
              </a:endParaRPr>
            </a:p>
          </p:txBody>
        </p:sp>
        <p:sp>
          <p:nvSpPr>
            <p:cNvPr id="24" name="Rect 0"/>
            <p:cNvSpPr>
              <a:spLocks/>
            </p:cNvSpPr>
            <p:nvPr/>
          </p:nvSpPr>
          <p:spPr>
            <a:xfrm>
              <a:off x="263525" y="258445"/>
              <a:ext cx="11666220" cy="788670"/>
            </a:xfrm>
            <a:prstGeom prst="round2SameRect">
              <a:avLst>
                <a:gd name="adj1" fmla="val 22575"/>
                <a:gd name="adj2" fmla="val 14519"/>
              </a:avLst>
            </a:prstGeom>
            <a:solidFill>
              <a:schemeClr val="bg2"/>
            </a:solidFill>
            <a:ln w="41275" cap="flat" cmpd="sng">
              <a:solidFill>
                <a:schemeClr val="bg2">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79705" rIns="91440" bIns="683895" numCol="1" anchor="t">
              <a:noAutofit/>
            </a:bodyPr>
            <a:lstStyle/>
            <a:p>
              <a:pPr marL="914400" indent="0" defTabSz="508000" latinLnBrk="0">
                <a:buFontTx/>
                <a:buNone/>
                <a:defRPr/>
              </a:pPr>
              <a:r>
                <a:rPr lang="ko-KR" altLang="en-US" sz="3200" dirty="0">
                  <a:ln w="19050" cap="flat" cmpd="sng">
                    <a:noFill/>
                    <a:prstDash/>
                  </a:ln>
                  <a:solidFill>
                    <a:srgbClr val="000000">
                      <a:lumMod val="65000"/>
                      <a:lumOff val="35000"/>
                    </a:srgbClr>
                  </a:solidFill>
                  <a:latin typeface="ONE 모바일POP" charset="0"/>
                  <a:ea typeface="ONE 모바일POP" charset="0"/>
                </a:rPr>
                <a:t>재고조회 </a:t>
              </a:r>
              <a:r>
                <a:rPr lang="en-US" altLang="ko-KR" sz="3200" dirty="0">
                  <a:ln w="19050" cap="flat" cmpd="sng">
                    <a:noFill/>
                    <a:prstDash/>
                  </a:ln>
                  <a:solidFill>
                    <a:srgbClr val="000000">
                      <a:lumMod val="65000"/>
                      <a:lumOff val="35000"/>
                    </a:srgbClr>
                  </a:solidFill>
                  <a:latin typeface="ONE 모바일POP" charset="0"/>
                  <a:ea typeface="ONE 모바일POP" charset="0"/>
                </a:rPr>
                <a:t>- </a:t>
              </a:r>
              <a:r>
                <a:rPr lang="en-US" altLang="ko-KR" sz="3200" dirty="0" err="1">
                  <a:ln w="19050" cap="flat" cmpd="sng">
                    <a:noFill/>
                    <a:prstDash/>
                  </a:ln>
                  <a:solidFill>
                    <a:srgbClr val="000000">
                      <a:lumMod val="65000"/>
                      <a:lumOff val="35000"/>
                    </a:srgbClr>
                  </a:solidFill>
                  <a:latin typeface="ONE 모바일POP" charset="0"/>
                  <a:ea typeface="ONE 모바일POP" charset="0"/>
                </a:rPr>
                <a:t>Lot별</a:t>
              </a:r>
              <a:endParaRPr lang="ko-KR" altLang="en-US" sz="3200" dirty="0">
                <a:ln w="19050" cap="flat" cmpd="sng">
                  <a:noFill/>
                  <a:prstDash/>
                </a:ln>
                <a:solidFill>
                  <a:srgbClr val="000000">
                    <a:lumMod val="65000"/>
                    <a:lumOff val="35000"/>
                  </a:srgbClr>
                </a:solidFill>
                <a:latin typeface="ONE 모바일POP" charset="0"/>
                <a:ea typeface="ONE 모바일POP" charset="0"/>
              </a:endParaRPr>
            </a:p>
            <a:p>
              <a:pPr marL="0" indent="0" algn="ctr" defTabSz="508000" latinLnBrk="0">
                <a:buFontTx/>
                <a:buNone/>
                <a:defRPr/>
              </a:pPr>
              <a:endParaRPr lang="ko-KR" altLang="en-US" sz="2400" dirty="0">
                <a:solidFill>
                  <a:srgbClr val="FFFFFF"/>
                </a:solidFill>
                <a:latin typeface="ONE 모바일POP" charset="0"/>
                <a:ea typeface="ONE 모바일POP" charset="0"/>
              </a:endParaRPr>
            </a:p>
          </p:txBody>
        </p:sp>
        <p:grpSp>
          <p:nvGrpSpPr>
            <p:cNvPr id="12" name="Group 5"/>
            <p:cNvGrpSpPr/>
            <p:nvPr/>
          </p:nvGrpSpPr>
          <p:grpSpPr>
            <a:xfrm>
              <a:off x="542925" y="411480"/>
              <a:ext cx="477520" cy="477520"/>
              <a:chOff x="542925" y="411480"/>
              <a:chExt cx="477520" cy="477520"/>
            </a:xfrm>
            <a:grpFill/>
          </p:grpSpPr>
          <p:sp>
            <p:nvSpPr>
              <p:cNvPr id="8" name="Rect 0"/>
              <p:cNvSpPr>
                <a:spLocks/>
              </p:cNvSpPr>
              <p:nvPr/>
            </p:nvSpPr>
            <p:spPr>
              <a:xfrm>
                <a:off x="542925" y="411480"/>
                <a:ext cx="477520" cy="477520"/>
              </a:xfrm>
              <a:prstGeom prst="ellipse">
                <a:avLst/>
              </a:prstGeom>
              <a:grpFill/>
              <a:ln w="15875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a:solidFill>
                    <a:srgbClr val="FFFFFF"/>
                  </a:solidFill>
                  <a:latin typeface="ONE 모바일POP" charset="0"/>
                  <a:ea typeface="ONE 모바일POP" charset="0"/>
                </a:endParaRPr>
              </a:p>
            </p:txBody>
          </p:sp>
          <p:sp>
            <p:nvSpPr>
              <p:cNvPr id="10" name="Rect 0"/>
              <p:cNvSpPr>
                <a:spLocks/>
              </p:cNvSpPr>
              <p:nvPr/>
            </p:nvSpPr>
            <p:spPr>
              <a:xfrm>
                <a:off x="612775" y="481330"/>
                <a:ext cx="337820" cy="337820"/>
              </a:xfrm>
              <a:prstGeom prst="ellipse">
                <a:avLst/>
              </a:prstGeom>
              <a:solidFill>
                <a:schemeClr val="bg1"/>
              </a:solidFill>
              <a:ln w="12700" cap="flat" cmpd="sng">
                <a:solidFill>
                  <a:srgbClr val="4B49A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defRPr/>
                </a:pPr>
                <a:endParaRPr lang="ko-KR" altLang="en-US" sz="1200" b="1">
                  <a:solidFill>
                    <a:srgbClr val="FFFFFF"/>
                  </a:solidFill>
                  <a:latin typeface="ONE 모바일POP" charset="0"/>
                  <a:ea typeface="ONE 모바일POP" charset="0"/>
                </a:endParaRPr>
              </a:p>
            </p:txBody>
          </p:sp>
        </p:grpSp>
      </p:grpSp>
      <p:pic>
        <p:nvPicPr>
          <p:cNvPr id="79" name="그림 176" descr="/temp/fImage566379757786.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37259" y="1247140"/>
            <a:ext cx="9720580" cy="5019675"/>
          </a:xfrm>
          <a:prstGeom prst="rect">
            <a:avLst/>
          </a:prstGeom>
          <a:noFill/>
        </p:spPr>
      </p:pic>
      <p:pic>
        <p:nvPicPr>
          <p:cNvPr id="29" name="Picture " descr="/temp/image1.png"/>
          <p:cNvPicPr>
            <a:picLocks noChangeAspect="1"/>
          </p:cNvPicPr>
          <p:nvPr/>
        </p:nvPicPr>
        <p:blipFill rotWithShape="1">
          <a:blip r:embed="rId3" cstate="hqprint">
            <a:extLst>
              <a:ext uri="{28A0092B-C50C-407E-A947-70E740481C1C}">
                <a14:useLocalDpi xmlns:a14="http://schemas.microsoft.com/office/drawing/2010/main"/>
              </a:ext>
            </a:extLst>
          </a:blip>
          <a:srcRect/>
          <a:stretch>
            <a:fillRect/>
          </a:stretch>
        </p:blipFill>
        <p:spPr>
          <a:xfrm>
            <a:off x="632362" y="541020"/>
            <a:ext cx="318135" cy="280670"/>
          </a:xfrm>
          <a:prstGeom prst="rect">
            <a:avLst/>
          </a:prstGeom>
          <a:noFill/>
          <a:ln w="0">
            <a:noFill/>
            <a:prstDash/>
          </a:ln>
        </p:spPr>
      </p:pic>
      <p:sp>
        <p:nvSpPr>
          <p:cNvPr id="66" name="Rect 0"/>
          <p:cNvSpPr>
            <a:spLocks/>
          </p:cNvSpPr>
          <p:nvPr/>
        </p:nvSpPr>
        <p:spPr>
          <a:xfrm>
            <a:off x="1313180" y="4617085"/>
            <a:ext cx="8983980" cy="121793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sp>
        <p:nvSpPr>
          <p:cNvPr id="73" name="Rect 0"/>
          <p:cNvSpPr>
            <a:spLocks/>
          </p:cNvSpPr>
          <p:nvPr/>
        </p:nvSpPr>
        <p:spPr>
          <a:xfrm>
            <a:off x="9145905" y="2155825"/>
            <a:ext cx="658495" cy="481965"/>
          </a:xfrm>
          <a:prstGeom prst="ellipse">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508000" latinLnBrk="0">
              <a:buFontTx/>
              <a:buNone/>
            </a:pPr>
            <a:endParaRPr lang="ko-KR" altLang="en-US">
              <a:solidFill>
                <a:srgbClr val="F3797E"/>
              </a:solidFill>
              <a:latin typeface="HyhwpEQ" charset="0"/>
              <a:ea typeface="ONE 모바일POP" charset="0"/>
            </a:endParaRPr>
          </a:p>
        </p:txBody>
      </p:sp>
      <p:sp>
        <p:nvSpPr>
          <p:cNvPr id="75" name="Rect 0"/>
          <p:cNvSpPr>
            <a:spLocks/>
          </p:cNvSpPr>
          <p:nvPr/>
        </p:nvSpPr>
        <p:spPr>
          <a:xfrm>
            <a:off x="4138929" y="2332990"/>
            <a:ext cx="739140" cy="256540"/>
          </a:xfrm>
          <a:prstGeom prst="rect">
            <a:avLst/>
          </a:prstGeom>
          <a:noFill/>
          <a:ln w="38100" cap="flat" cmpd="sng">
            <a:solidFill>
              <a:srgbClr val="F3797E">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hangingPunct="1"/>
            <a:endParaRPr lang="ko-KR" altLang="en-US" sz="1800">
              <a:latin typeface="HY신명조" charset="0"/>
              <a:ea typeface="HY신명조" charset="0"/>
            </a:endParaRPr>
          </a:p>
        </p:txBody>
      </p:sp>
      <p:cxnSp>
        <p:nvCxnSpPr>
          <p:cNvPr id="76" name="Rect 0"/>
          <p:cNvCxnSpPr>
            <a:stCxn id="75" idx="3"/>
          </p:cNvCxnSpPr>
          <p:nvPr/>
        </p:nvCxnSpPr>
        <p:spPr>
          <a:xfrm>
            <a:off x="4877435" y="2461260"/>
            <a:ext cx="4222115" cy="635"/>
          </a:xfrm>
          <a:prstGeom prst="straightConnector1">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 0"/>
          <p:cNvSpPr txBox="1">
            <a:spLocks/>
          </p:cNvSpPr>
          <p:nvPr/>
        </p:nvSpPr>
        <p:spPr>
          <a:xfrm>
            <a:off x="5311775" y="1633855"/>
            <a:ext cx="4057650" cy="706755"/>
          </a:xfrm>
          <a:prstGeom prst="rect">
            <a:avLst/>
          </a:prstGeom>
          <a:noFill/>
        </p:spPr>
        <p:txBody>
          <a:bodyPr vert="horz" wrap="square" lIns="91440" tIns="45720" rIns="91440" bIns="45720" numCol="1" anchor="t">
            <a:spAutoFit/>
          </a:bodyPr>
          <a:lstStyle/>
          <a:p>
            <a:pPr marL="0" indent="0" defTabSz="508000" latinLnBrk="0">
              <a:buFontTx/>
              <a:buNone/>
            </a:pPr>
            <a:r>
              <a:rPr lang="en-US" altLang="ko-KR" sz="2000" dirty="0" err="1">
                <a:solidFill>
                  <a:srgbClr val="F3797E"/>
                </a:solidFill>
                <a:ea typeface="ONE 모바일POP" charset="0"/>
              </a:rPr>
              <a:t>소진</a:t>
            </a:r>
            <a:r>
              <a:rPr lang="en-US" altLang="ko-KR" sz="2000" dirty="0">
                <a:solidFill>
                  <a:srgbClr val="F3797E"/>
                </a:solidFill>
                <a:ea typeface="ONE 모바일POP" charset="0"/>
              </a:rPr>
              <a:t> </a:t>
            </a:r>
            <a:r>
              <a:rPr lang="en-US" altLang="ko-KR" sz="2000" dirty="0">
                <a:solidFill>
                  <a:srgbClr val="F3797E"/>
                </a:solidFill>
                <a:latin typeface="ONE 모바일POP" panose="00000500000000000000" pitchFamily="2" charset="-127"/>
                <a:ea typeface="ONE 모바일POP" panose="00000500000000000000" pitchFamily="2" charset="-127"/>
              </a:rPr>
              <a:t>LOT</a:t>
            </a:r>
            <a:r>
              <a:rPr lang="en-US" altLang="ko-KR" sz="2000" dirty="0">
                <a:solidFill>
                  <a:srgbClr val="F3797E"/>
                </a:solidFill>
                <a:ea typeface="ONE 모바일POP" charset="0"/>
              </a:rPr>
              <a:t> 체크하고 </a:t>
            </a:r>
            <a:r>
              <a:rPr lang="en-US" altLang="ko-KR" sz="2000" dirty="0" err="1">
                <a:solidFill>
                  <a:srgbClr val="F3797E"/>
                </a:solidFill>
                <a:ea typeface="ONE 모바일POP" charset="0"/>
              </a:rPr>
              <a:t>조회</a:t>
            </a:r>
            <a:r>
              <a:rPr lang="en-US" altLang="ko-KR" sz="2000" dirty="0">
                <a:solidFill>
                  <a:srgbClr val="F3797E"/>
                </a:solidFill>
                <a:ea typeface="ONE 모바일POP" charset="0"/>
              </a:rPr>
              <a:t> 시 </a:t>
            </a:r>
          </a:p>
          <a:p>
            <a:pPr marL="0" indent="0" defTabSz="508000" latinLnBrk="0">
              <a:buFontTx/>
              <a:buNone/>
            </a:pPr>
            <a:r>
              <a:rPr lang="en-US" altLang="ko-KR" sz="2000" dirty="0" err="1">
                <a:solidFill>
                  <a:srgbClr val="F3797E"/>
                </a:solidFill>
                <a:ea typeface="ONE 모바일POP" charset="0"/>
              </a:rPr>
              <a:t>모두</a:t>
            </a:r>
            <a:r>
              <a:rPr lang="en-US" altLang="ko-KR" sz="2000" dirty="0">
                <a:solidFill>
                  <a:srgbClr val="F3797E"/>
                </a:solidFill>
                <a:ea typeface="ONE 모바일POP" charset="0"/>
              </a:rPr>
              <a:t> </a:t>
            </a:r>
            <a:r>
              <a:rPr lang="en-US" altLang="ko-KR" sz="2000" dirty="0" err="1">
                <a:solidFill>
                  <a:srgbClr val="F3797E"/>
                </a:solidFill>
                <a:ea typeface="ONE 모바일POP" charset="0"/>
              </a:rPr>
              <a:t>소진한</a:t>
            </a:r>
            <a:r>
              <a:rPr lang="en-US" altLang="ko-KR" sz="2000" dirty="0">
                <a:solidFill>
                  <a:srgbClr val="F3797E"/>
                </a:solidFill>
                <a:ea typeface="ONE 모바일POP" charset="0"/>
              </a:rPr>
              <a:t> </a:t>
            </a:r>
            <a:r>
              <a:rPr lang="en-US" altLang="ko-KR" sz="2000" dirty="0">
                <a:solidFill>
                  <a:srgbClr val="F3797E"/>
                </a:solidFill>
                <a:latin typeface="ONE 모바일POP" panose="00000500000000000000" pitchFamily="2" charset="-127"/>
                <a:ea typeface="ONE 모바일POP" panose="00000500000000000000" pitchFamily="2" charset="-127"/>
              </a:rPr>
              <a:t>LOT</a:t>
            </a:r>
            <a:r>
              <a:rPr lang="en-US" altLang="ko-KR" sz="2000" dirty="0">
                <a:solidFill>
                  <a:srgbClr val="F3797E"/>
                </a:solidFill>
                <a:ea typeface="ONE 모바일POP" charset="0"/>
              </a:rPr>
              <a:t> </a:t>
            </a:r>
            <a:r>
              <a:rPr lang="en-US" altLang="ko-KR" sz="2000" dirty="0" err="1">
                <a:solidFill>
                  <a:srgbClr val="F3797E"/>
                </a:solidFill>
                <a:ea typeface="ONE 모바일POP" charset="0"/>
              </a:rPr>
              <a:t>자재들까지</a:t>
            </a:r>
            <a:r>
              <a:rPr lang="en-US" altLang="ko-KR" sz="2000" dirty="0">
                <a:solidFill>
                  <a:srgbClr val="F3797E"/>
                </a:solidFill>
                <a:ea typeface="ONE 모바일POP" charset="0"/>
              </a:rPr>
              <a:t> </a:t>
            </a:r>
            <a:r>
              <a:rPr lang="en-US" altLang="ko-KR" sz="2000" dirty="0" err="1">
                <a:solidFill>
                  <a:srgbClr val="F3797E"/>
                </a:solidFill>
                <a:ea typeface="ONE 모바일POP" charset="0"/>
              </a:rPr>
              <a:t>조회</a:t>
            </a:r>
            <a:endParaRPr lang="ko-KR" altLang="en-US" sz="2000" dirty="0">
              <a:solidFill>
                <a:srgbClr val="F3797E"/>
              </a:solidFill>
              <a:ea typeface="ONE 모바일POP" charset="0"/>
            </a:endParaRPr>
          </a:p>
        </p:txBody>
      </p:sp>
      <p:cxnSp>
        <p:nvCxnSpPr>
          <p:cNvPr id="80" name="도형 177"/>
          <p:cNvCxnSpPr>
            <a:stCxn id="73" idx="4"/>
          </p:cNvCxnSpPr>
          <p:nvPr/>
        </p:nvCxnSpPr>
        <p:spPr>
          <a:xfrm>
            <a:off x="9474835" y="2637155"/>
            <a:ext cx="635" cy="1826260"/>
          </a:xfrm>
          <a:prstGeom prst="straightConnector1">
            <a:avLst/>
          </a:prstGeom>
          <a:ln w="38100" cap="flat" cmpd="sng">
            <a:solidFill>
              <a:srgbClr val="F3797E">
                <a:alpha val="100000"/>
              </a:srgbClr>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5D41E5AF-491B-47E2-89E2-D435E0EC0D1D}"/>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87</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grpSp>
      <p:sp>
        <p:nvSpPr>
          <p:cNvPr id="26" name="사각형: 둥근 모서리 25">
            <a:extLst>
              <a:ext uri="{FF2B5EF4-FFF2-40B4-BE49-F238E27FC236}">
                <a16:creationId xmlns:a16="http://schemas.microsoft.com/office/drawing/2014/main" id="{0F14D445-DBBA-47CE-9A44-C89315D5EF8F}"/>
              </a:ext>
            </a:extLst>
          </p:cNvPr>
          <p:cNvSpPr/>
          <p:nvPr/>
        </p:nvSpPr>
        <p:spPr>
          <a:xfrm>
            <a:off x="3497802" y="2911571"/>
            <a:ext cx="5196393" cy="1053183"/>
          </a:xfrm>
          <a:prstGeom prst="roundRect">
            <a:avLst>
              <a:gd name="adj" fmla="val 14899"/>
            </a:avLst>
          </a:prstGeom>
          <a:solidFill>
            <a:schemeClr val="bg1"/>
          </a:solidFill>
          <a:ln w="34925">
            <a:solidFill>
              <a:srgbClr val="5D5DE5"/>
            </a:solidFill>
          </a:ln>
          <a:effectLst>
            <a:outerShdw dist="508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06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화면구현 </a:t>
            </a:r>
            <a:r>
              <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 </a:t>
            </a:r>
            <a:r>
              <a:rPr lang="ko-KR" altLang="en-US"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rPr>
              <a:t>설비관리</a:t>
            </a:r>
            <a:endParaRPr lang="en-US" altLang="ko-KR" sz="3200" kern="0" dirty="0">
              <a:ln w="19050">
                <a:noFill/>
              </a:ln>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7" name="타원 26">
            <a:extLst>
              <a:ext uri="{FF2B5EF4-FFF2-40B4-BE49-F238E27FC236}">
                <a16:creationId xmlns:a16="http://schemas.microsoft.com/office/drawing/2014/main" id="{E1BBE8D5-074E-49A1-A242-034D2FBB6050}"/>
              </a:ext>
            </a:extLst>
          </p:cNvPr>
          <p:cNvSpPr/>
          <p:nvPr/>
        </p:nvSpPr>
        <p:spPr>
          <a:xfrm>
            <a:off x="8270910" y="3100149"/>
            <a:ext cx="613788" cy="613788"/>
          </a:xfrm>
          <a:prstGeom prst="ellipse">
            <a:avLst/>
          </a:prstGeom>
          <a:solidFill>
            <a:srgbClr val="7978E9"/>
          </a:solidFill>
          <a:ln w="158750">
            <a:solidFill>
              <a:srgbClr val="7DA0FA">
                <a:alpha val="43922"/>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grpSp>
        <p:nvGrpSpPr>
          <p:cNvPr id="28" name="그룹 27">
            <a:extLst>
              <a:ext uri="{FF2B5EF4-FFF2-40B4-BE49-F238E27FC236}">
                <a16:creationId xmlns:a16="http://schemas.microsoft.com/office/drawing/2014/main" id="{452A681E-6404-42ED-88C6-07A0DECDE2D4}"/>
              </a:ext>
            </a:extLst>
          </p:cNvPr>
          <p:cNvGrpSpPr/>
          <p:nvPr/>
        </p:nvGrpSpPr>
        <p:grpSpPr>
          <a:xfrm>
            <a:off x="8363584" y="3192823"/>
            <a:ext cx="436467" cy="436467"/>
            <a:chOff x="1651388" y="2172798"/>
            <a:chExt cx="1083168" cy="1083168"/>
          </a:xfrm>
        </p:grpSpPr>
        <p:sp>
          <p:nvSpPr>
            <p:cNvPr id="30" name="타원 29">
              <a:extLst>
                <a:ext uri="{FF2B5EF4-FFF2-40B4-BE49-F238E27FC236}">
                  <a16:creationId xmlns:a16="http://schemas.microsoft.com/office/drawing/2014/main" id="{D421C712-0906-4146-ACCB-0BF0710FE6C0}"/>
                </a:ext>
              </a:extLst>
            </p:cNvPr>
            <p:cNvSpPr/>
            <p:nvPr/>
          </p:nvSpPr>
          <p:spPr>
            <a:xfrm>
              <a:off x="1651388" y="2172798"/>
              <a:ext cx="1083168" cy="1083168"/>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pic>
          <p:nvPicPr>
            <p:cNvPr id="31" name="그림 30">
              <a:extLst>
                <a:ext uri="{FF2B5EF4-FFF2-40B4-BE49-F238E27FC236}">
                  <a16:creationId xmlns:a16="http://schemas.microsoft.com/office/drawing/2014/main" id="{DA91E19F-E839-4281-9C86-537EC3CAD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26533" y="2339586"/>
              <a:ext cx="934846" cy="824416"/>
            </a:xfrm>
            <a:prstGeom prst="rect">
              <a:avLst/>
            </a:prstGeom>
            <a:ln>
              <a:noFill/>
            </a:ln>
          </p:spPr>
        </p:pic>
      </p:grpSp>
      <p:sp>
        <p:nvSpPr>
          <p:cNvPr id="4" name="슬라이드 번호 개체 틀 3">
            <a:extLst>
              <a:ext uri="{FF2B5EF4-FFF2-40B4-BE49-F238E27FC236}">
                <a16:creationId xmlns:a16="http://schemas.microsoft.com/office/drawing/2014/main" id="{1545C0BD-E594-414C-A49D-DAF532D7D1C3}"/>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88</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272632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설비정보등록</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9" name="그림 8">
            <a:extLst>
              <a:ext uri="{FF2B5EF4-FFF2-40B4-BE49-F238E27FC236}">
                <a16:creationId xmlns:a16="http://schemas.microsoft.com/office/drawing/2014/main" id="{F4DAC315-D455-4A95-99C2-7DCDB1C81713}"/>
              </a:ext>
            </a:extLst>
          </p:cNvPr>
          <p:cNvPicPr>
            <a:picLocks noChangeAspect="1"/>
          </p:cNvPicPr>
          <p:nvPr/>
        </p:nvPicPr>
        <p:blipFill>
          <a:blip r:embed="rId3"/>
          <a:stretch>
            <a:fillRect/>
          </a:stretch>
        </p:blipFill>
        <p:spPr>
          <a:xfrm>
            <a:off x="335999" y="1174936"/>
            <a:ext cx="11520000" cy="5142208"/>
          </a:xfrm>
          <a:prstGeom prst="rect">
            <a:avLst/>
          </a:prstGeom>
        </p:spPr>
      </p:pic>
      <p:sp>
        <p:nvSpPr>
          <p:cNvPr id="11" name="TextBox 10">
            <a:extLst>
              <a:ext uri="{FF2B5EF4-FFF2-40B4-BE49-F238E27FC236}">
                <a16:creationId xmlns:a16="http://schemas.microsoft.com/office/drawing/2014/main" id="{C99D1808-7C6D-4839-942B-EAD475136CC9}"/>
              </a:ext>
            </a:extLst>
          </p:cNvPr>
          <p:cNvSpPr txBox="1"/>
          <p:nvPr/>
        </p:nvSpPr>
        <p:spPr>
          <a:xfrm>
            <a:off x="7095257" y="1103918"/>
            <a:ext cx="3030686" cy="400110"/>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라인관리</a:t>
            </a:r>
            <a:r>
              <a:rPr lang="en-US" altLang="ko-KR" sz="2000" dirty="0">
                <a:solidFill>
                  <a:srgbClr val="F3797E"/>
                </a:solidFill>
                <a:latin typeface="ONE 모바일POP" panose="00000500000000000000" pitchFamily="2" charset="-127"/>
                <a:ea typeface="ONE 모바일POP" panose="00000500000000000000" pitchFamily="2" charset="-127"/>
              </a:rPr>
              <a:t>, </a:t>
            </a:r>
            <a:r>
              <a:rPr lang="ko-KR" altLang="en-US" sz="2000" dirty="0">
                <a:solidFill>
                  <a:srgbClr val="F3797E"/>
                </a:solidFill>
                <a:latin typeface="ONE 모바일POP" panose="00000500000000000000" pitchFamily="2" charset="-127"/>
                <a:ea typeface="ONE 모바일POP" panose="00000500000000000000" pitchFamily="2" charset="-127"/>
              </a:rPr>
              <a:t>설비 관리 페이지 </a:t>
            </a:r>
          </a:p>
        </p:txBody>
      </p:sp>
      <p:sp>
        <p:nvSpPr>
          <p:cNvPr id="6" name="슬라이드 번호 개체 틀 5">
            <a:extLst>
              <a:ext uri="{FF2B5EF4-FFF2-40B4-BE49-F238E27FC236}">
                <a16:creationId xmlns:a16="http://schemas.microsoft.com/office/drawing/2014/main" id="{8D2A9853-6D53-4295-BBB9-391A84AA057A}"/>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89</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48788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3308"/>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04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업무분석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업무흐름도</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r>
                <a:rPr lang="ko-KR" altLang="en-US" sz="2400" dirty="0">
                  <a:solidFill>
                    <a:prstClr val="white"/>
                  </a:solidFill>
                  <a:latin typeface="ONE 모바일POP" panose="00000500000000000000" pitchFamily="2" charset="-127"/>
                  <a:ea typeface="ONE 모바일POP" panose="00000500000000000000" pitchFamily="2" charset="-127"/>
                </a:rPr>
                <a:t> </a:t>
              </a: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sp>
        <p:nvSpPr>
          <p:cNvPr id="15" name="모서리가 둥근 직사각형 50">
            <a:extLst>
              <a:ext uri="{FF2B5EF4-FFF2-40B4-BE49-F238E27FC236}">
                <a16:creationId xmlns:a16="http://schemas.microsoft.com/office/drawing/2014/main" id="{61121AAD-2504-4779-955F-49F4ADA59624}"/>
              </a:ext>
            </a:extLst>
          </p:cNvPr>
          <p:cNvSpPr/>
          <p:nvPr/>
        </p:nvSpPr>
        <p:spPr>
          <a:xfrm>
            <a:off x="511960" y="2231126"/>
            <a:ext cx="2557244" cy="402672"/>
          </a:xfrm>
          <a:prstGeom prst="roundRect">
            <a:avLst>
              <a:gd name="adj" fmla="val 1880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영업</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16" name="모서리가 둥근 직사각형 50">
            <a:extLst>
              <a:ext uri="{FF2B5EF4-FFF2-40B4-BE49-F238E27FC236}">
                <a16:creationId xmlns:a16="http://schemas.microsoft.com/office/drawing/2014/main" id="{B2579D76-A4B8-4CFF-80C5-4CD03ABD0DA0}"/>
              </a:ext>
            </a:extLst>
          </p:cNvPr>
          <p:cNvSpPr/>
          <p:nvPr/>
        </p:nvSpPr>
        <p:spPr>
          <a:xfrm>
            <a:off x="3389165" y="2231126"/>
            <a:ext cx="2557244" cy="402672"/>
          </a:xfrm>
          <a:prstGeom prst="roundRect">
            <a:avLst>
              <a:gd name="adj" fmla="val 1880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a:solidFill>
                  <a:schemeClr val="tx1">
                    <a:lumMod val="65000"/>
                    <a:lumOff val="35000"/>
                  </a:schemeClr>
                </a:solidFill>
                <a:latin typeface="ONE 모바일POP" panose="00000500000000000000" pitchFamily="2" charset="-127"/>
                <a:ea typeface="ONE 모바일POP" panose="00000500000000000000" pitchFamily="2" charset="-127"/>
              </a:rPr>
              <a:t>생산</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17" name="모서리가 둥근 직사각형 50">
            <a:extLst>
              <a:ext uri="{FF2B5EF4-FFF2-40B4-BE49-F238E27FC236}">
                <a16:creationId xmlns:a16="http://schemas.microsoft.com/office/drawing/2014/main" id="{D34A1656-41F1-4808-8418-BD223EA4001C}"/>
              </a:ext>
            </a:extLst>
          </p:cNvPr>
          <p:cNvSpPr/>
          <p:nvPr/>
        </p:nvSpPr>
        <p:spPr>
          <a:xfrm>
            <a:off x="9117586" y="2231126"/>
            <a:ext cx="2557244" cy="402672"/>
          </a:xfrm>
          <a:prstGeom prst="roundRect">
            <a:avLst>
              <a:gd name="adj" fmla="val 1880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a:solidFill>
                  <a:schemeClr val="tx1">
                    <a:lumMod val="65000"/>
                    <a:lumOff val="35000"/>
                  </a:schemeClr>
                </a:solidFill>
                <a:latin typeface="ONE 모바일POP" panose="00000500000000000000" pitchFamily="2" charset="-127"/>
                <a:ea typeface="ONE 모바일POP" panose="00000500000000000000" pitchFamily="2" charset="-127"/>
              </a:rPr>
              <a:t>설비</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18" name="모서리가 둥근 직사각형 50">
            <a:extLst>
              <a:ext uri="{FF2B5EF4-FFF2-40B4-BE49-F238E27FC236}">
                <a16:creationId xmlns:a16="http://schemas.microsoft.com/office/drawing/2014/main" id="{0C22EC05-B3C8-4852-B7C3-A731B6C73097}"/>
              </a:ext>
            </a:extLst>
          </p:cNvPr>
          <p:cNvSpPr/>
          <p:nvPr/>
        </p:nvSpPr>
        <p:spPr>
          <a:xfrm>
            <a:off x="6253375" y="2231126"/>
            <a:ext cx="2557244" cy="402672"/>
          </a:xfrm>
          <a:prstGeom prst="roundRect">
            <a:avLst>
              <a:gd name="adj" fmla="val 18804"/>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자재</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0" name="모서리가 둥근 직사각형 50">
            <a:extLst>
              <a:ext uri="{FF2B5EF4-FFF2-40B4-BE49-F238E27FC236}">
                <a16:creationId xmlns:a16="http://schemas.microsoft.com/office/drawing/2014/main" id="{EE0B012B-EF57-4807-8EAB-5C2CB3FAD123}"/>
              </a:ext>
            </a:extLst>
          </p:cNvPr>
          <p:cNvSpPr/>
          <p:nvPr/>
        </p:nvSpPr>
        <p:spPr>
          <a:xfrm>
            <a:off x="867909" y="2856896"/>
            <a:ext cx="1845346" cy="402672"/>
          </a:xfrm>
          <a:prstGeom prst="roundRect">
            <a:avLst>
              <a:gd name="adj" fmla="val 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주문서조회</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1" name="모서리가 둥근 직사각형 50">
            <a:extLst>
              <a:ext uri="{FF2B5EF4-FFF2-40B4-BE49-F238E27FC236}">
                <a16:creationId xmlns:a16="http://schemas.microsoft.com/office/drawing/2014/main" id="{FDC965D8-FD5E-4FEA-877A-71796DE2E269}"/>
              </a:ext>
            </a:extLst>
          </p:cNvPr>
          <p:cNvSpPr/>
          <p:nvPr/>
        </p:nvSpPr>
        <p:spPr>
          <a:xfrm>
            <a:off x="3738616" y="2856896"/>
            <a:ext cx="1845346" cy="402672"/>
          </a:xfrm>
          <a:prstGeom prst="roundRect">
            <a:avLst>
              <a:gd name="adj" fmla="val 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a:solidFill>
                  <a:schemeClr val="tx1">
                    <a:lumMod val="65000"/>
                    <a:lumOff val="35000"/>
                  </a:schemeClr>
                </a:solidFill>
                <a:latin typeface="ONE 모바일POP" panose="00000500000000000000" pitchFamily="2" charset="-127"/>
                <a:ea typeface="ONE 모바일POP" panose="00000500000000000000" pitchFamily="2" charset="-127"/>
              </a:rPr>
              <a:t>생산계획</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2" name="모서리가 둥근 직사각형 50">
            <a:extLst>
              <a:ext uri="{FF2B5EF4-FFF2-40B4-BE49-F238E27FC236}">
                <a16:creationId xmlns:a16="http://schemas.microsoft.com/office/drawing/2014/main" id="{1BA5731E-F3AD-4352-8D99-425DECDA3BE9}"/>
              </a:ext>
            </a:extLst>
          </p:cNvPr>
          <p:cNvSpPr/>
          <p:nvPr/>
        </p:nvSpPr>
        <p:spPr>
          <a:xfrm>
            <a:off x="3738616" y="3622189"/>
            <a:ext cx="1845346" cy="402672"/>
          </a:xfrm>
          <a:prstGeom prst="roundRect">
            <a:avLst>
              <a:gd name="adj" fmla="val 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생산지시</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23" name="모서리가 둥근 직사각형 50">
            <a:extLst>
              <a:ext uri="{FF2B5EF4-FFF2-40B4-BE49-F238E27FC236}">
                <a16:creationId xmlns:a16="http://schemas.microsoft.com/office/drawing/2014/main" id="{6198A203-66D0-4E69-8FED-3A7D34213206}"/>
              </a:ext>
            </a:extLst>
          </p:cNvPr>
          <p:cNvSpPr/>
          <p:nvPr/>
        </p:nvSpPr>
        <p:spPr>
          <a:xfrm>
            <a:off x="3738616" y="4382437"/>
            <a:ext cx="1845346" cy="402672"/>
          </a:xfrm>
          <a:prstGeom prst="roundRect">
            <a:avLst>
              <a:gd name="adj" fmla="val 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공정관리</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cxnSp>
        <p:nvCxnSpPr>
          <p:cNvPr id="7" name="직선 화살표 연결선 6">
            <a:extLst>
              <a:ext uri="{FF2B5EF4-FFF2-40B4-BE49-F238E27FC236}">
                <a16:creationId xmlns:a16="http://schemas.microsoft.com/office/drawing/2014/main" id="{18C42C97-0F17-464E-9437-A70869C81DF5}"/>
              </a:ext>
            </a:extLst>
          </p:cNvPr>
          <p:cNvCxnSpPr>
            <a:stCxn id="21" idx="2"/>
            <a:endCxn id="22" idx="0"/>
          </p:cNvCxnSpPr>
          <p:nvPr/>
        </p:nvCxnSpPr>
        <p:spPr>
          <a:xfrm>
            <a:off x="4661289" y="3259568"/>
            <a:ext cx="0" cy="362621"/>
          </a:xfrm>
          <a:prstGeom prst="straightConnector1">
            <a:avLst/>
          </a:prstGeom>
          <a:ln>
            <a:solidFill>
              <a:srgbClr val="7DA0F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0841328-D085-4625-BB69-306C99EF9B1A}"/>
              </a:ext>
            </a:extLst>
          </p:cNvPr>
          <p:cNvCxnSpPr>
            <a:cxnSpLocks/>
            <a:stCxn id="22" idx="2"/>
            <a:endCxn id="23" idx="0"/>
          </p:cNvCxnSpPr>
          <p:nvPr/>
        </p:nvCxnSpPr>
        <p:spPr>
          <a:xfrm>
            <a:off x="4661289" y="4024861"/>
            <a:ext cx="0" cy="357576"/>
          </a:xfrm>
          <a:prstGeom prst="straightConnector1">
            <a:avLst/>
          </a:prstGeom>
          <a:ln>
            <a:solidFill>
              <a:srgbClr val="7DA0FA"/>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A6208CF-4312-4346-B688-6CBC7AA88678}"/>
              </a:ext>
            </a:extLst>
          </p:cNvPr>
          <p:cNvCxnSpPr>
            <a:cxnSpLocks/>
            <a:stCxn id="20" idx="3"/>
            <a:endCxn id="21" idx="1"/>
          </p:cNvCxnSpPr>
          <p:nvPr/>
        </p:nvCxnSpPr>
        <p:spPr>
          <a:xfrm>
            <a:off x="2713255" y="3058232"/>
            <a:ext cx="1025361" cy="0"/>
          </a:xfrm>
          <a:prstGeom prst="straightConnector1">
            <a:avLst/>
          </a:prstGeom>
          <a:ln>
            <a:solidFill>
              <a:srgbClr val="7DA0FA"/>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50">
            <a:extLst>
              <a:ext uri="{FF2B5EF4-FFF2-40B4-BE49-F238E27FC236}">
                <a16:creationId xmlns:a16="http://schemas.microsoft.com/office/drawing/2014/main" id="{4CCCE111-8EB4-46F4-94EA-622D3BFC5F7F}"/>
              </a:ext>
            </a:extLst>
          </p:cNvPr>
          <p:cNvSpPr/>
          <p:nvPr/>
        </p:nvSpPr>
        <p:spPr>
          <a:xfrm>
            <a:off x="6609324" y="2861534"/>
            <a:ext cx="1845346" cy="402672"/>
          </a:xfrm>
          <a:prstGeom prst="roundRect">
            <a:avLst>
              <a:gd name="adj" fmla="val 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자재재고관리</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sp>
        <p:nvSpPr>
          <p:cNvPr id="37" name="TextBox 36">
            <a:extLst>
              <a:ext uri="{FF2B5EF4-FFF2-40B4-BE49-F238E27FC236}">
                <a16:creationId xmlns:a16="http://schemas.microsoft.com/office/drawing/2014/main" id="{D1CFE68A-B38A-49C2-9CF6-6A26E96E456F}"/>
              </a:ext>
            </a:extLst>
          </p:cNvPr>
          <p:cNvSpPr txBox="1"/>
          <p:nvPr/>
        </p:nvSpPr>
        <p:spPr>
          <a:xfrm>
            <a:off x="2788762" y="2757175"/>
            <a:ext cx="880843" cy="261610"/>
          </a:xfrm>
          <a:prstGeom prst="rect">
            <a:avLst/>
          </a:prstGeom>
          <a:noFill/>
        </p:spPr>
        <p:txBody>
          <a:bodyPr wrap="square" rtlCol="0">
            <a:spAutoFit/>
          </a:bodyPr>
          <a:lstStyle/>
          <a:p>
            <a:r>
              <a:rPr lang="ko-KR" altLang="en-US" sz="1100" dirty="0">
                <a:solidFill>
                  <a:srgbClr val="7DA0FA"/>
                </a:solidFill>
                <a:latin typeface="ONE 모바일POP" panose="00000500000000000000" pitchFamily="2" charset="-127"/>
                <a:ea typeface="ONE 모바일POP" panose="00000500000000000000" pitchFamily="2" charset="-127"/>
              </a:rPr>
              <a:t>주문서 확인</a:t>
            </a:r>
          </a:p>
        </p:txBody>
      </p:sp>
      <p:sp>
        <p:nvSpPr>
          <p:cNvPr id="38" name="TextBox 37">
            <a:extLst>
              <a:ext uri="{FF2B5EF4-FFF2-40B4-BE49-F238E27FC236}">
                <a16:creationId xmlns:a16="http://schemas.microsoft.com/office/drawing/2014/main" id="{5D7EAF6D-E370-429F-887F-8362178C0C99}"/>
              </a:ext>
            </a:extLst>
          </p:cNvPr>
          <p:cNvSpPr txBox="1"/>
          <p:nvPr/>
        </p:nvSpPr>
        <p:spPr>
          <a:xfrm>
            <a:off x="4676176" y="3308289"/>
            <a:ext cx="1108170" cy="261610"/>
          </a:xfrm>
          <a:prstGeom prst="rect">
            <a:avLst/>
          </a:prstGeom>
          <a:noFill/>
        </p:spPr>
        <p:txBody>
          <a:bodyPr wrap="square" rtlCol="0">
            <a:spAutoFit/>
          </a:bodyPr>
          <a:lstStyle/>
          <a:p>
            <a:r>
              <a:rPr lang="ko-KR" altLang="en-US" sz="1100" dirty="0">
                <a:solidFill>
                  <a:srgbClr val="7DA0FA"/>
                </a:solidFill>
                <a:latin typeface="ONE 모바일POP" panose="00000500000000000000" pitchFamily="2" charset="-127"/>
                <a:ea typeface="ONE 모바일POP" panose="00000500000000000000" pitchFamily="2" charset="-127"/>
              </a:rPr>
              <a:t>생산계획서 작성</a:t>
            </a:r>
          </a:p>
        </p:txBody>
      </p:sp>
      <p:sp>
        <p:nvSpPr>
          <p:cNvPr id="39" name="TextBox 38">
            <a:extLst>
              <a:ext uri="{FF2B5EF4-FFF2-40B4-BE49-F238E27FC236}">
                <a16:creationId xmlns:a16="http://schemas.microsoft.com/office/drawing/2014/main" id="{661B61CD-925E-44C8-BF1C-E0DD49300285}"/>
              </a:ext>
            </a:extLst>
          </p:cNvPr>
          <p:cNvSpPr txBox="1"/>
          <p:nvPr/>
        </p:nvSpPr>
        <p:spPr>
          <a:xfrm>
            <a:off x="4676176" y="4065352"/>
            <a:ext cx="1108170" cy="261610"/>
          </a:xfrm>
          <a:prstGeom prst="rect">
            <a:avLst/>
          </a:prstGeom>
          <a:noFill/>
        </p:spPr>
        <p:txBody>
          <a:bodyPr wrap="square" rtlCol="0">
            <a:spAutoFit/>
          </a:bodyPr>
          <a:lstStyle/>
          <a:p>
            <a:r>
              <a:rPr lang="ko-KR" altLang="en-US" sz="1100" dirty="0">
                <a:solidFill>
                  <a:srgbClr val="7DA0FA"/>
                </a:solidFill>
                <a:latin typeface="ONE 모바일POP" panose="00000500000000000000" pitchFamily="2" charset="-127"/>
                <a:ea typeface="ONE 모바일POP" panose="00000500000000000000" pitchFamily="2" charset="-127"/>
              </a:rPr>
              <a:t>생산지시서 작성</a:t>
            </a:r>
          </a:p>
        </p:txBody>
      </p:sp>
      <p:sp>
        <p:nvSpPr>
          <p:cNvPr id="40" name="TextBox 39">
            <a:extLst>
              <a:ext uri="{FF2B5EF4-FFF2-40B4-BE49-F238E27FC236}">
                <a16:creationId xmlns:a16="http://schemas.microsoft.com/office/drawing/2014/main" id="{E69B0B2C-9008-4CA2-B56C-6D164F8B913F}"/>
              </a:ext>
            </a:extLst>
          </p:cNvPr>
          <p:cNvSpPr txBox="1"/>
          <p:nvPr/>
        </p:nvSpPr>
        <p:spPr>
          <a:xfrm>
            <a:off x="5628504" y="2779844"/>
            <a:ext cx="942776" cy="261610"/>
          </a:xfrm>
          <a:prstGeom prst="rect">
            <a:avLst/>
          </a:prstGeom>
          <a:noFill/>
        </p:spPr>
        <p:txBody>
          <a:bodyPr wrap="square" rtlCol="0">
            <a:spAutoFit/>
          </a:bodyPr>
          <a:lstStyle/>
          <a:p>
            <a:r>
              <a:rPr lang="ko-KR" altLang="en-US" sz="1100" dirty="0">
                <a:solidFill>
                  <a:srgbClr val="7DA0FA"/>
                </a:solidFill>
                <a:latin typeface="ONE 모바일POP" panose="00000500000000000000" pitchFamily="2" charset="-127"/>
                <a:ea typeface="ONE 모바일POP" panose="00000500000000000000" pitchFamily="2" charset="-127"/>
              </a:rPr>
              <a:t>부족 재고확인</a:t>
            </a:r>
          </a:p>
        </p:txBody>
      </p:sp>
      <p:cxnSp>
        <p:nvCxnSpPr>
          <p:cNvPr id="41" name="직선 화살표 연결선 40">
            <a:extLst>
              <a:ext uri="{FF2B5EF4-FFF2-40B4-BE49-F238E27FC236}">
                <a16:creationId xmlns:a16="http://schemas.microsoft.com/office/drawing/2014/main" id="{5C20A87B-FC35-4909-85CD-60F887E5E23D}"/>
              </a:ext>
            </a:extLst>
          </p:cNvPr>
          <p:cNvCxnSpPr>
            <a:cxnSpLocks/>
          </p:cNvCxnSpPr>
          <p:nvPr/>
        </p:nvCxnSpPr>
        <p:spPr>
          <a:xfrm flipH="1" flipV="1">
            <a:off x="5575908" y="3815616"/>
            <a:ext cx="850059" cy="7502"/>
          </a:xfrm>
          <a:prstGeom prst="straightConnector1">
            <a:avLst/>
          </a:prstGeom>
          <a:ln>
            <a:solidFill>
              <a:srgbClr val="7DA0FA"/>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D3E4C304-6E83-4D5B-96F5-CDD9E6890F81}"/>
              </a:ext>
            </a:extLst>
          </p:cNvPr>
          <p:cNvCxnSpPr>
            <a:stCxn id="21" idx="3"/>
            <a:endCxn id="30" idx="1"/>
          </p:cNvCxnSpPr>
          <p:nvPr/>
        </p:nvCxnSpPr>
        <p:spPr>
          <a:xfrm>
            <a:off x="5583962" y="3058232"/>
            <a:ext cx="1025362" cy="4638"/>
          </a:xfrm>
          <a:prstGeom prst="straightConnector1">
            <a:avLst/>
          </a:prstGeom>
          <a:ln>
            <a:solidFill>
              <a:srgbClr val="7DA0F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모서리가 둥근 직사각형 50">
            <a:extLst>
              <a:ext uri="{FF2B5EF4-FFF2-40B4-BE49-F238E27FC236}">
                <a16:creationId xmlns:a16="http://schemas.microsoft.com/office/drawing/2014/main" id="{63DA6360-9BDD-4E3E-BAAE-4D6FBE5EFD7B}"/>
              </a:ext>
            </a:extLst>
          </p:cNvPr>
          <p:cNvSpPr/>
          <p:nvPr/>
        </p:nvSpPr>
        <p:spPr>
          <a:xfrm>
            <a:off x="6609324" y="3622189"/>
            <a:ext cx="1845346" cy="402672"/>
          </a:xfrm>
          <a:prstGeom prst="roundRect">
            <a:avLst>
              <a:gd name="adj" fmla="val 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자재입고</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cxnSp>
        <p:nvCxnSpPr>
          <p:cNvPr id="54" name="직선 화살표 연결선 53">
            <a:extLst>
              <a:ext uri="{FF2B5EF4-FFF2-40B4-BE49-F238E27FC236}">
                <a16:creationId xmlns:a16="http://schemas.microsoft.com/office/drawing/2014/main" id="{FC9AEF94-B842-4FA4-8899-B0365E035DD8}"/>
              </a:ext>
            </a:extLst>
          </p:cNvPr>
          <p:cNvCxnSpPr>
            <a:cxnSpLocks/>
            <a:stCxn id="53" idx="0"/>
            <a:endCxn id="30" idx="2"/>
          </p:cNvCxnSpPr>
          <p:nvPr/>
        </p:nvCxnSpPr>
        <p:spPr>
          <a:xfrm flipV="1">
            <a:off x="7531997" y="3264206"/>
            <a:ext cx="0" cy="357983"/>
          </a:xfrm>
          <a:prstGeom prst="straightConnector1">
            <a:avLst/>
          </a:prstGeom>
          <a:ln>
            <a:solidFill>
              <a:srgbClr val="7DA0FA"/>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50">
            <a:extLst>
              <a:ext uri="{FF2B5EF4-FFF2-40B4-BE49-F238E27FC236}">
                <a16:creationId xmlns:a16="http://schemas.microsoft.com/office/drawing/2014/main" id="{83AA31F9-9973-4E69-9105-F78CCEEC8638}"/>
              </a:ext>
            </a:extLst>
          </p:cNvPr>
          <p:cNvSpPr/>
          <p:nvPr/>
        </p:nvSpPr>
        <p:spPr>
          <a:xfrm>
            <a:off x="9473535" y="2856896"/>
            <a:ext cx="1845346" cy="402672"/>
          </a:xfrm>
          <a:prstGeom prst="roundRect">
            <a:avLst>
              <a:gd name="adj" fmla="val 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a:solidFill>
                  <a:schemeClr val="tx1">
                    <a:lumMod val="65000"/>
                    <a:lumOff val="35000"/>
                  </a:schemeClr>
                </a:solidFill>
                <a:latin typeface="ONE 모바일POP" panose="00000500000000000000" pitchFamily="2" charset="-127"/>
                <a:ea typeface="ONE 모바일POP" panose="00000500000000000000" pitchFamily="2" charset="-127"/>
              </a:rPr>
              <a:t>설비관리</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cxnSp>
        <p:nvCxnSpPr>
          <p:cNvPr id="61" name="직선 연결선 60">
            <a:extLst>
              <a:ext uri="{FF2B5EF4-FFF2-40B4-BE49-F238E27FC236}">
                <a16:creationId xmlns:a16="http://schemas.microsoft.com/office/drawing/2014/main" id="{C89B4E11-1301-446C-B9D4-6AAE20D8A2AE}"/>
              </a:ext>
            </a:extLst>
          </p:cNvPr>
          <p:cNvCxnSpPr>
            <a:cxnSpLocks/>
          </p:cNvCxnSpPr>
          <p:nvPr/>
        </p:nvCxnSpPr>
        <p:spPr>
          <a:xfrm flipV="1">
            <a:off x="6425967" y="3218173"/>
            <a:ext cx="0" cy="605352"/>
          </a:xfrm>
          <a:prstGeom prst="line">
            <a:avLst/>
          </a:prstGeom>
          <a:ln>
            <a:solidFill>
              <a:srgbClr val="7DA0FA"/>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91AE92C9-4988-4600-A952-AD3028004334}"/>
              </a:ext>
            </a:extLst>
          </p:cNvPr>
          <p:cNvCxnSpPr>
            <a:cxnSpLocks/>
          </p:cNvCxnSpPr>
          <p:nvPr/>
        </p:nvCxnSpPr>
        <p:spPr>
          <a:xfrm>
            <a:off x="6425967" y="3218173"/>
            <a:ext cx="183357" cy="0"/>
          </a:xfrm>
          <a:prstGeom prst="line">
            <a:avLst/>
          </a:prstGeom>
          <a:ln>
            <a:solidFill>
              <a:srgbClr val="7DA0FA"/>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B78EC6C-18A7-492E-9BA3-BA8083D50548}"/>
              </a:ext>
            </a:extLst>
          </p:cNvPr>
          <p:cNvSpPr txBox="1"/>
          <p:nvPr/>
        </p:nvSpPr>
        <p:spPr>
          <a:xfrm>
            <a:off x="5701078" y="3834361"/>
            <a:ext cx="724889" cy="261610"/>
          </a:xfrm>
          <a:prstGeom prst="rect">
            <a:avLst/>
          </a:prstGeom>
          <a:noFill/>
        </p:spPr>
        <p:txBody>
          <a:bodyPr wrap="square" rtlCol="0">
            <a:spAutoFit/>
          </a:bodyPr>
          <a:lstStyle/>
          <a:p>
            <a:r>
              <a:rPr lang="ko-KR" altLang="en-US" sz="1100">
                <a:solidFill>
                  <a:srgbClr val="7DA0FA"/>
                </a:solidFill>
                <a:latin typeface="ONE 모바일POP" panose="00000500000000000000" pitchFamily="2" charset="-127"/>
                <a:ea typeface="ONE 모바일POP" panose="00000500000000000000" pitchFamily="2" charset="-127"/>
              </a:rPr>
              <a:t>자재출고</a:t>
            </a:r>
            <a:endParaRPr lang="ko-KR" altLang="en-US" sz="1100" dirty="0">
              <a:solidFill>
                <a:srgbClr val="7DA0FA"/>
              </a:solidFill>
              <a:latin typeface="ONE 모바일POP" panose="00000500000000000000" pitchFamily="2" charset="-127"/>
              <a:ea typeface="ONE 모바일POP" panose="00000500000000000000" pitchFamily="2" charset="-127"/>
            </a:endParaRPr>
          </a:p>
        </p:txBody>
      </p:sp>
      <p:cxnSp>
        <p:nvCxnSpPr>
          <p:cNvPr id="69" name="직선 화살표 연결선 68">
            <a:extLst>
              <a:ext uri="{FF2B5EF4-FFF2-40B4-BE49-F238E27FC236}">
                <a16:creationId xmlns:a16="http://schemas.microsoft.com/office/drawing/2014/main" id="{B4325EE1-493C-4A05-A27A-8FAC93A2EEBD}"/>
              </a:ext>
            </a:extLst>
          </p:cNvPr>
          <p:cNvCxnSpPr>
            <a:cxnSpLocks/>
          </p:cNvCxnSpPr>
          <p:nvPr/>
        </p:nvCxnSpPr>
        <p:spPr>
          <a:xfrm>
            <a:off x="9117586" y="3058232"/>
            <a:ext cx="355949" cy="0"/>
          </a:xfrm>
          <a:prstGeom prst="straightConnector1">
            <a:avLst/>
          </a:prstGeom>
          <a:ln>
            <a:solidFill>
              <a:srgbClr val="7DA0FA"/>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9FA31152-1BF7-4A3A-9145-0E586BC36608}"/>
              </a:ext>
            </a:extLst>
          </p:cNvPr>
          <p:cNvCxnSpPr>
            <a:cxnSpLocks/>
          </p:cNvCxnSpPr>
          <p:nvPr/>
        </p:nvCxnSpPr>
        <p:spPr>
          <a:xfrm flipV="1">
            <a:off x="5575908" y="4583773"/>
            <a:ext cx="3541678" cy="15860"/>
          </a:xfrm>
          <a:prstGeom prst="line">
            <a:avLst/>
          </a:prstGeom>
          <a:ln>
            <a:solidFill>
              <a:srgbClr val="7DA0FA"/>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BB379CD-282A-41FF-AC9C-73A923401FC8}"/>
              </a:ext>
            </a:extLst>
          </p:cNvPr>
          <p:cNvSpPr txBox="1"/>
          <p:nvPr/>
        </p:nvSpPr>
        <p:spPr>
          <a:xfrm>
            <a:off x="7287777" y="4599633"/>
            <a:ext cx="1108170" cy="261610"/>
          </a:xfrm>
          <a:prstGeom prst="rect">
            <a:avLst/>
          </a:prstGeom>
          <a:noFill/>
        </p:spPr>
        <p:txBody>
          <a:bodyPr wrap="square" rtlCol="0">
            <a:spAutoFit/>
          </a:bodyPr>
          <a:lstStyle/>
          <a:p>
            <a:r>
              <a:rPr lang="ko-KR" altLang="en-US" sz="1100" dirty="0" err="1">
                <a:solidFill>
                  <a:srgbClr val="7DA0FA"/>
                </a:solidFill>
                <a:latin typeface="ONE 모바일POP" panose="00000500000000000000" pitchFamily="2" charset="-127"/>
                <a:ea typeface="ONE 모바일POP" panose="00000500000000000000" pitchFamily="2" charset="-127"/>
              </a:rPr>
              <a:t>이상시</a:t>
            </a:r>
            <a:r>
              <a:rPr lang="ko-KR" altLang="en-US" sz="1100" dirty="0">
                <a:solidFill>
                  <a:srgbClr val="7DA0FA"/>
                </a:solidFill>
                <a:latin typeface="ONE 모바일POP" panose="00000500000000000000" pitchFamily="2" charset="-127"/>
                <a:ea typeface="ONE 모바일POP" panose="00000500000000000000" pitchFamily="2" charset="-127"/>
              </a:rPr>
              <a:t> 수리요청</a:t>
            </a:r>
          </a:p>
        </p:txBody>
      </p:sp>
      <p:cxnSp>
        <p:nvCxnSpPr>
          <p:cNvPr id="13" name="직선 연결선 12">
            <a:extLst>
              <a:ext uri="{FF2B5EF4-FFF2-40B4-BE49-F238E27FC236}">
                <a16:creationId xmlns:a16="http://schemas.microsoft.com/office/drawing/2014/main" id="{52DBAF86-DA81-4C82-A92F-37F0D0A136D7}"/>
              </a:ext>
            </a:extLst>
          </p:cNvPr>
          <p:cNvCxnSpPr/>
          <p:nvPr/>
        </p:nvCxnSpPr>
        <p:spPr>
          <a:xfrm>
            <a:off x="9117586" y="3058232"/>
            <a:ext cx="0" cy="1525541"/>
          </a:xfrm>
          <a:prstGeom prst="line">
            <a:avLst/>
          </a:prstGeom>
          <a:ln>
            <a:solidFill>
              <a:srgbClr val="7DA0FA"/>
            </a:solidFill>
          </a:ln>
        </p:spPr>
        <p:style>
          <a:lnRef idx="1">
            <a:schemeClr val="accent1"/>
          </a:lnRef>
          <a:fillRef idx="0">
            <a:schemeClr val="accent1"/>
          </a:fillRef>
          <a:effectRef idx="0">
            <a:schemeClr val="accent1"/>
          </a:effectRef>
          <a:fontRef idx="minor">
            <a:schemeClr val="tx1"/>
          </a:fontRef>
        </p:style>
      </p:cxnSp>
      <p:sp>
        <p:nvSpPr>
          <p:cNvPr id="42" name="모서리가 둥근 직사각형 50">
            <a:extLst>
              <a:ext uri="{FF2B5EF4-FFF2-40B4-BE49-F238E27FC236}">
                <a16:creationId xmlns:a16="http://schemas.microsoft.com/office/drawing/2014/main" id="{94D0893D-881C-4C44-944A-91128DC320F2}"/>
              </a:ext>
            </a:extLst>
          </p:cNvPr>
          <p:cNvSpPr/>
          <p:nvPr/>
        </p:nvSpPr>
        <p:spPr>
          <a:xfrm>
            <a:off x="9473535" y="3622189"/>
            <a:ext cx="1845346" cy="402672"/>
          </a:xfrm>
          <a:prstGeom prst="roundRect">
            <a:avLst>
              <a:gd name="adj" fmla="val 0"/>
            </a:avLst>
          </a:prstGeom>
          <a:solidFill>
            <a:schemeClr val="bg1"/>
          </a:solidFill>
          <a:ln w="19050">
            <a:solidFill>
              <a:srgbClr val="7DA0FA"/>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ko-KR" altLang="en-US" sz="1600" dirty="0">
                <a:solidFill>
                  <a:schemeClr val="tx1">
                    <a:lumMod val="65000"/>
                    <a:lumOff val="35000"/>
                  </a:schemeClr>
                </a:solidFill>
                <a:latin typeface="ONE 모바일POP" panose="00000500000000000000" pitchFamily="2" charset="-127"/>
                <a:ea typeface="ONE 모바일POP" panose="00000500000000000000" pitchFamily="2" charset="-127"/>
              </a:rPr>
              <a:t>설비수리</a:t>
            </a:r>
            <a:endParaRPr lang="en-US" altLang="ko-KR" sz="1600" dirty="0">
              <a:solidFill>
                <a:schemeClr val="tx1">
                  <a:lumMod val="65000"/>
                  <a:lumOff val="35000"/>
                </a:schemeClr>
              </a:solidFill>
              <a:latin typeface="ONE 모바일POP" panose="00000500000000000000" pitchFamily="2" charset="-127"/>
              <a:ea typeface="ONE 모바일POP" panose="00000500000000000000" pitchFamily="2" charset="-127"/>
            </a:endParaRPr>
          </a:p>
        </p:txBody>
      </p:sp>
      <p:cxnSp>
        <p:nvCxnSpPr>
          <p:cNvPr id="43" name="직선 화살표 연결선 42">
            <a:extLst>
              <a:ext uri="{FF2B5EF4-FFF2-40B4-BE49-F238E27FC236}">
                <a16:creationId xmlns:a16="http://schemas.microsoft.com/office/drawing/2014/main" id="{70DA8049-C433-4283-A8A3-B49BC18F7130}"/>
              </a:ext>
            </a:extLst>
          </p:cNvPr>
          <p:cNvCxnSpPr>
            <a:cxnSpLocks/>
            <a:stCxn id="59" idx="2"/>
            <a:endCxn id="42" idx="0"/>
          </p:cNvCxnSpPr>
          <p:nvPr/>
        </p:nvCxnSpPr>
        <p:spPr>
          <a:xfrm>
            <a:off x="10396208" y="3259568"/>
            <a:ext cx="0" cy="362621"/>
          </a:xfrm>
          <a:prstGeom prst="straightConnector1">
            <a:avLst/>
          </a:prstGeom>
          <a:ln>
            <a:solidFill>
              <a:srgbClr val="7DA0FA"/>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1986A375-C69A-4051-B18D-ECB4E33261A9}"/>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9</a:t>
            </a:fld>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49501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solidFill>
            <a:srgbClr val="7978E9"/>
          </a:solid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설비정보등록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라인정보 조회</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solidFill>
            <a:srgbClr val="7978E9"/>
          </a:solid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3" name="그룹 2">
            <a:extLst>
              <a:ext uri="{FF2B5EF4-FFF2-40B4-BE49-F238E27FC236}">
                <a16:creationId xmlns:a16="http://schemas.microsoft.com/office/drawing/2014/main" id="{78C39A31-0DAE-4ADC-874D-D898B81E8CE3}"/>
              </a:ext>
            </a:extLst>
          </p:cNvPr>
          <p:cNvGrpSpPr/>
          <p:nvPr/>
        </p:nvGrpSpPr>
        <p:grpSpPr>
          <a:xfrm>
            <a:off x="5782308" y="1264334"/>
            <a:ext cx="6104293" cy="4921509"/>
            <a:chOff x="3737535" y="1275042"/>
            <a:chExt cx="6104293" cy="4921509"/>
          </a:xfrm>
        </p:grpSpPr>
        <p:pic>
          <p:nvPicPr>
            <p:cNvPr id="4" name="그림 3">
              <a:extLst>
                <a:ext uri="{FF2B5EF4-FFF2-40B4-BE49-F238E27FC236}">
                  <a16:creationId xmlns:a16="http://schemas.microsoft.com/office/drawing/2014/main" id="{132B2136-C4F7-4101-AFA4-EBCD51FA5D05}"/>
                </a:ext>
              </a:extLst>
            </p:cNvPr>
            <p:cNvPicPr>
              <a:picLocks noChangeAspect="1"/>
            </p:cNvPicPr>
            <p:nvPr/>
          </p:nvPicPr>
          <p:blipFill>
            <a:blip r:embed="rId3"/>
            <a:stretch>
              <a:fillRect/>
            </a:stretch>
          </p:blipFill>
          <p:spPr>
            <a:xfrm>
              <a:off x="3737535" y="1275042"/>
              <a:ext cx="2705100" cy="4921509"/>
            </a:xfrm>
            <a:prstGeom prst="rect">
              <a:avLst/>
            </a:prstGeom>
          </p:spPr>
        </p:pic>
        <p:pic>
          <p:nvPicPr>
            <p:cNvPr id="14" name="그림 13">
              <a:extLst>
                <a:ext uri="{FF2B5EF4-FFF2-40B4-BE49-F238E27FC236}">
                  <a16:creationId xmlns:a16="http://schemas.microsoft.com/office/drawing/2014/main" id="{975CD597-7E67-4C6E-A591-F3B249702F14}"/>
                </a:ext>
              </a:extLst>
            </p:cNvPr>
            <p:cNvPicPr>
              <a:picLocks noChangeAspect="1"/>
            </p:cNvPicPr>
            <p:nvPr/>
          </p:nvPicPr>
          <p:blipFill>
            <a:blip r:embed="rId4"/>
            <a:stretch>
              <a:fillRect/>
            </a:stretch>
          </p:blipFill>
          <p:spPr>
            <a:xfrm>
              <a:off x="6556033" y="1275042"/>
              <a:ext cx="3285795" cy="3300937"/>
            </a:xfrm>
            <a:prstGeom prst="rect">
              <a:avLst/>
            </a:prstGeom>
          </p:spPr>
        </p:pic>
        <p:sp>
          <p:nvSpPr>
            <p:cNvPr id="17" name="타원 16">
              <a:extLst>
                <a:ext uri="{FF2B5EF4-FFF2-40B4-BE49-F238E27FC236}">
                  <a16:creationId xmlns:a16="http://schemas.microsoft.com/office/drawing/2014/main" id="{EBD3A164-2917-47D4-B3E9-8D151A2187FA}"/>
                </a:ext>
              </a:extLst>
            </p:cNvPr>
            <p:cNvSpPr/>
            <p:nvPr/>
          </p:nvSpPr>
          <p:spPr>
            <a:xfrm>
              <a:off x="4693066" y="2383422"/>
              <a:ext cx="505097" cy="322217"/>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19" name="직선 화살표 연결선 18">
              <a:extLst>
                <a:ext uri="{FF2B5EF4-FFF2-40B4-BE49-F238E27FC236}">
                  <a16:creationId xmlns:a16="http://schemas.microsoft.com/office/drawing/2014/main" id="{F5A3A557-828A-409A-9751-307322204AC2}"/>
                </a:ext>
              </a:extLst>
            </p:cNvPr>
            <p:cNvCxnSpPr>
              <a:cxnSpLocks/>
            </p:cNvCxnSpPr>
            <p:nvPr/>
          </p:nvCxnSpPr>
          <p:spPr>
            <a:xfrm>
              <a:off x="5198163" y="2544530"/>
              <a:ext cx="1794384"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BFA578C-BF10-4114-8F59-8A7CAB12BA84}"/>
                </a:ext>
              </a:extLst>
            </p:cNvPr>
            <p:cNvSpPr txBox="1"/>
            <p:nvPr/>
          </p:nvSpPr>
          <p:spPr>
            <a:xfrm>
              <a:off x="6556033" y="4575979"/>
              <a:ext cx="2353247" cy="1323439"/>
            </a:xfrm>
            <a:prstGeom prst="rect">
              <a:avLst/>
            </a:prstGeom>
            <a:noFill/>
          </p:spPr>
          <p:txBody>
            <a:bodyPr wrap="square" rtlCol="0">
              <a:spAutoFit/>
            </a:bodyPr>
            <a:lstStyle/>
            <a:p>
              <a:r>
                <a:rPr lang="ko-KR" altLang="en-US" sz="2000" dirty="0">
                  <a:solidFill>
                    <a:srgbClr val="F3797E"/>
                  </a:solidFill>
                  <a:latin typeface="HyhwpEQ" panose="02030600000101010101" pitchFamily="18" charset="-127"/>
                  <a:ea typeface="ONE 모바일POP" panose="00000500000000000000" pitchFamily="2" charset="-127"/>
                </a:rPr>
                <a:t>등록된 라인코드를 </a:t>
              </a:r>
              <a:endParaRPr lang="en-US" altLang="ko-KR" sz="2000" dirty="0">
                <a:solidFill>
                  <a:srgbClr val="F3797E"/>
                </a:solidFill>
                <a:ea typeface="ONE 모바일POP" panose="00000500000000000000" pitchFamily="2" charset="-127"/>
              </a:endParaRPr>
            </a:p>
            <a:p>
              <a:r>
                <a:rPr lang="ko-KR" altLang="en-US" sz="2000" dirty="0">
                  <a:solidFill>
                    <a:srgbClr val="F3797E"/>
                  </a:solidFill>
                  <a:latin typeface="HyhwpEQ" panose="02030600000101010101" pitchFamily="18" charset="-127"/>
                  <a:ea typeface="ONE 모바일POP" panose="00000500000000000000" pitchFamily="2" charset="-127"/>
                </a:rPr>
                <a:t>선택 후 </a:t>
              </a:r>
              <a:r>
                <a:rPr lang="en-US" altLang="ko-KR" sz="2000" b="1" dirty="0">
                  <a:solidFill>
                    <a:srgbClr val="F3797E"/>
                  </a:solidFill>
                  <a:ea typeface="ONE 모바일POP" panose="00000500000000000000" pitchFamily="2" charset="-127"/>
                </a:rPr>
                <a:t>ENTER KEY</a:t>
              </a:r>
              <a:r>
                <a:rPr lang="ko-KR" altLang="en-US" sz="2000" dirty="0">
                  <a:solidFill>
                    <a:srgbClr val="F3797E"/>
                  </a:solidFill>
                  <a:latin typeface="HyhwpEQ" panose="02030600000101010101" pitchFamily="18" charset="-127"/>
                  <a:ea typeface="ONE 모바일POP" panose="00000500000000000000" pitchFamily="2" charset="-127"/>
                </a:rPr>
                <a:t>를 입력하면 라인의 </a:t>
              </a:r>
              <a:endParaRPr lang="en-US" altLang="ko-KR" sz="2000" dirty="0">
                <a:solidFill>
                  <a:srgbClr val="F3797E"/>
                </a:solidFill>
                <a:ea typeface="ONE 모바일POP" panose="00000500000000000000" pitchFamily="2" charset="-127"/>
              </a:endParaRPr>
            </a:p>
            <a:p>
              <a:r>
                <a:rPr lang="ko-KR" altLang="en-US" sz="2000" dirty="0">
                  <a:solidFill>
                    <a:srgbClr val="F3797E"/>
                  </a:solidFill>
                  <a:latin typeface="HyhwpEQ" panose="02030600000101010101" pitchFamily="18" charset="-127"/>
                  <a:ea typeface="ONE 모바일POP" panose="00000500000000000000" pitchFamily="2" charset="-127"/>
                </a:rPr>
                <a:t>상세정보가 조회된다</a:t>
              </a:r>
              <a:r>
                <a:rPr lang="en-US" altLang="ko-KR" sz="2000" dirty="0">
                  <a:solidFill>
                    <a:srgbClr val="F3797E"/>
                  </a:solidFill>
                  <a:ea typeface="ONE 모바일POP" panose="00000500000000000000" pitchFamily="2" charset="-127"/>
                </a:rPr>
                <a:t>.</a:t>
              </a:r>
            </a:p>
          </p:txBody>
        </p:sp>
      </p:grpSp>
      <p:grpSp>
        <p:nvGrpSpPr>
          <p:cNvPr id="15" name="그룹 14">
            <a:extLst>
              <a:ext uri="{FF2B5EF4-FFF2-40B4-BE49-F238E27FC236}">
                <a16:creationId xmlns:a16="http://schemas.microsoft.com/office/drawing/2014/main" id="{BE50E9BC-EB40-4358-9471-802AA1587782}"/>
              </a:ext>
            </a:extLst>
          </p:cNvPr>
          <p:cNvGrpSpPr/>
          <p:nvPr/>
        </p:nvGrpSpPr>
        <p:grpSpPr>
          <a:xfrm>
            <a:off x="611478" y="1282740"/>
            <a:ext cx="4815074" cy="4884696"/>
            <a:chOff x="5512873" y="1247589"/>
            <a:chExt cx="4815074" cy="4884696"/>
          </a:xfrm>
        </p:grpSpPr>
        <p:grpSp>
          <p:nvGrpSpPr>
            <p:cNvPr id="16" name="그룹 15">
              <a:extLst>
                <a:ext uri="{FF2B5EF4-FFF2-40B4-BE49-F238E27FC236}">
                  <a16:creationId xmlns:a16="http://schemas.microsoft.com/office/drawing/2014/main" id="{6D1BD6CD-4833-41F0-92FE-3B9468DC2E94}"/>
                </a:ext>
              </a:extLst>
            </p:cNvPr>
            <p:cNvGrpSpPr/>
            <p:nvPr/>
          </p:nvGrpSpPr>
          <p:grpSpPr>
            <a:xfrm>
              <a:off x="5524499" y="1247589"/>
              <a:ext cx="2675581" cy="4884696"/>
              <a:chOff x="6170554" y="1264334"/>
              <a:chExt cx="2675581" cy="4884696"/>
            </a:xfrm>
          </p:grpSpPr>
          <p:pic>
            <p:nvPicPr>
              <p:cNvPr id="21" name="그림 20">
                <a:extLst>
                  <a:ext uri="{FF2B5EF4-FFF2-40B4-BE49-F238E27FC236}">
                    <a16:creationId xmlns:a16="http://schemas.microsoft.com/office/drawing/2014/main" id="{30A0F399-8816-4F48-B56E-16FA6FA6F065}"/>
                  </a:ext>
                </a:extLst>
              </p:cNvPr>
              <p:cNvPicPr>
                <a:picLocks noChangeAspect="1"/>
              </p:cNvPicPr>
              <p:nvPr/>
            </p:nvPicPr>
            <p:blipFill>
              <a:blip r:embed="rId5"/>
              <a:stretch>
                <a:fillRect/>
              </a:stretch>
            </p:blipFill>
            <p:spPr>
              <a:xfrm>
                <a:off x="6170554" y="1264334"/>
                <a:ext cx="2675581" cy="4884696"/>
              </a:xfrm>
              <a:prstGeom prst="rect">
                <a:avLst/>
              </a:prstGeom>
            </p:spPr>
          </p:pic>
          <p:sp>
            <p:nvSpPr>
              <p:cNvPr id="22" name="타원 21">
                <a:extLst>
                  <a:ext uri="{FF2B5EF4-FFF2-40B4-BE49-F238E27FC236}">
                    <a16:creationId xmlns:a16="http://schemas.microsoft.com/office/drawing/2014/main" id="{D0FE5903-71B7-45B6-B2F0-DA877F88A088}"/>
                  </a:ext>
                </a:extLst>
              </p:cNvPr>
              <p:cNvSpPr/>
              <p:nvPr/>
            </p:nvSpPr>
            <p:spPr>
              <a:xfrm>
                <a:off x="6170554" y="4528458"/>
                <a:ext cx="770177" cy="313508"/>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3797E"/>
                  </a:solidFill>
                  <a:latin typeface="HyhwpEQ" panose="02030600000101010101" pitchFamily="18" charset="-127"/>
                  <a:ea typeface="ONE 모바일POP" panose="00000500000000000000" pitchFamily="2" charset="-127"/>
                </a:endParaRPr>
              </a:p>
            </p:txBody>
          </p:sp>
        </p:grpSp>
        <p:sp>
          <p:nvSpPr>
            <p:cNvPr id="18" name="TextBox 17">
              <a:extLst>
                <a:ext uri="{FF2B5EF4-FFF2-40B4-BE49-F238E27FC236}">
                  <a16:creationId xmlns:a16="http://schemas.microsoft.com/office/drawing/2014/main" id="{FFA7617E-B541-4A64-AD14-BAC2A84F68B7}"/>
                </a:ext>
              </a:extLst>
            </p:cNvPr>
            <p:cNvSpPr txBox="1"/>
            <p:nvPr/>
          </p:nvSpPr>
          <p:spPr>
            <a:xfrm>
              <a:off x="8262152" y="1264088"/>
              <a:ext cx="2065795" cy="1323439"/>
            </a:xfrm>
            <a:prstGeom prst="rect">
              <a:avLst/>
            </a:prstGeom>
            <a:noFill/>
          </p:spPr>
          <p:txBody>
            <a:bodyPr wrap="square" rtlCol="0">
              <a:spAutoFit/>
            </a:bodyPr>
            <a:lstStyle/>
            <a:p>
              <a:r>
                <a:rPr lang="ko-KR" altLang="en-US" sz="2000" dirty="0">
                  <a:solidFill>
                    <a:srgbClr val="F3797E"/>
                  </a:solidFill>
                  <a:latin typeface="ONE 모바일POP" panose="00000500000000000000" pitchFamily="2" charset="-127"/>
                  <a:ea typeface="ONE 모바일POP" panose="00000500000000000000" pitchFamily="2" charset="-127"/>
                </a:rPr>
                <a:t>그리드에서 라인을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마우스로 클릭하면</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해당 라인의 </a:t>
              </a:r>
              <a:endParaRPr lang="en-US" altLang="ko-KR" sz="2000" dirty="0">
                <a:solidFill>
                  <a:srgbClr val="F3797E"/>
                </a:solidFill>
                <a:latin typeface="ONE 모바일POP" panose="00000500000000000000" pitchFamily="2" charset="-127"/>
                <a:ea typeface="ONE 모바일POP" panose="00000500000000000000" pitchFamily="2" charset="-127"/>
              </a:endParaRPr>
            </a:p>
            <a:p>
              <a:r>
                <a:rPr lang="ko-KR" altLang="en-US" sz="2000" dirty="0">
                  <a:solidFill>
                    <a:srgbClr val="F3797E"/>
                  </a:solidFill>
                  <a:latin typeface="ONE 모바일POP" panose="00000500000000000000" pitchFamily="2" charset="-127"/>
                  <a:ea typeface="ONE 모바일POP" panose="00000500000000000000" pitchFamily="2" charset="-127"/>
                </a:rPr>
                <a:t>상세정보가 조회</a:t>
              </a:r>
              <a:endParaRPr lang="en-US" altLang="ko-KR" sz="2000" dirty="0">
                <a:solidFill>
                  <a:srgbClr val="F3797E"/>
                </a:solidFill>
                <a:latin typeface="ONE 모바일POP" panose="00000500000000000000" pitchFamily="2" charset="-127"/>
                <a:ea typeface="ONE 모바일POP" panose="00000500000000000000" pitchFamily="2" charset="-127"/>
              </a:endParaRPr>
            </a:p>
          </p:txBody>
        </p:sp>
        <p:cxnSp>
          <p:nvCxnSpPr>
            <p:cNvPr id="20" name="연결선: 꺾임 19">
              <a:extLst>
                <a:ext uri="{FF2B5EF4-FFF2-40B4-BE49-F238E27FC236}">
                  <a16:creationId xmlns:a16="http://schemas.microsoft.com/office/drawing/2014/main" id="{8B0B4A8B-1A04-4A08-B617-5CA559C4C9A7}"/>
                </a:ext>
              </a:extLst>
            </p:cNvPr>
            <p:cNvCxnSpPr>
              <a:cxnSpLocks/>
            </p:cNvCxnSpPr>
            <p:nvPr/>
          </p:nvCxnSpPr>
          <p:spPr>
            <a:xfrm rot="10800000" flipH="1">
              <a:off x="5512873" y="2822054"/>
              <a:ext cx="1" cy="1840072"/>
            </a:xfrm>
            <a:prstGeom prst="bentConnector4">
              <a:avLst>
                <a:gd name="adj1" fmla="val -22860000000"/>
                <a:gd name="adj2" fmla="val 99773"/>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직사각형 10">
            <a:extLst>
              <a:ext uri="{FF2B5EF4-FFF2-40B4-BE49-F238E27FC236}">
                <a16:creationId xmlns:a16="http://schemas.microsoft.com/office/drawing/2014/main" id="{FA28F099-2C2B-4C90-A7D5-FE7D2229EDD6}"/>
              </a:ext>
            </a:extLst>
          </p:cNvPr>
          <p:cNvSpPr/>
          <p:nvPr/>
        </p:nvSpPr>
        <p:spPr>
          <a:xfrm>
            <a:off x="631650" y="1264334"/>
            <a:ext cx="2649513" cy="2512907"/>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85326D77-3954-496E-BE0F-16D82DDBDB7D}"/>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90</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1555463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solidFill>
            <a:srgbClr val="7978E9"/>
          </a:solid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설비정보등록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라인정보 등록</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solidFill>
            <a:srgbClr val="7978E9"/>
          </a:solid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3" name="그림 2">
            <a:extLst>
              <a:ext uri="{FF2B5EF4-FFF2-40B4-BE49-F238E27FC236}">
                <a16:creationId xmlns:a16="http://schemas.microsoft.com/office/drawing/2014/main" id="{708B91E0-371B-4FB0-904C-4415F55E8698}"/>
              </a:ext>
            </a:extLst>
          </p:cNvPr>
          <p:cNvPicPr>
            <a:picLocks noChangeAspect="1"/>
          </p:cNvPicPr>
          <p:nvPr/>
        </p:nvPicPr>
        <p:blipFill>
          <a:blip r:embed="rId3"/>
          <a:stretch>
            <a:fillRect/>
          </a:stretch>
        </p:blipFill>
        <p:spPr>
          <a:xfrm>
            <a:off x="810309" y="1363859"/>
            <a:ext cx="3658975" cy="3300937"/>
          </a:xfrm>
          <a:prstGeom prst="rect">
            <a:avLst/>
          </a:prstGeom>
        </p:spPr>
      </p:pic>
      <p:sp>
        <p:nvSpPr>
          <p:cNvPr id="11" name="타원 10">
            <a:extLst>
              <a:ext uri="{FF2B5EF4-FFF2-40B4-BE49-F238E27FC236}">
                <a16:creationId xmlns:a16="http://schemas.microsoft.com/office/drawing/2014/main" id="{DE0F1FD0-23D0-41DD-A847-4E65F3306DB2}"/>
              </a:ext>
            </a:extLst>
          </p:cNvPr>
          <p:cNvSpPr/>
          <p:nvPr/>
        </p:nvSpPr>
        <p:spPr>
          <a:xfrm>
            <a:off x="2174978" y="2292798"/>
            <a:ext cx="1018698" cy="374439"/>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13" name="직선 화살표 연결선 12">
            <a:extLst>
              <a:ext uri="{FF2B5EF4-FFF2-40B4-BE49-F238E27FC236}">
                <a16:creationId xmlns:a16="http://schemas.microsoft.com/office/drawing/2014/main" id="{3F3A347F-5B24-42EA-A7BA-156A5EBAEE4E}"/>
              </a:ext>
            </a:extLst>
          </p:cNvPr>
          <p:cNvCxnSpPr>
            <a:cxnSpLocks/>
          </p:cNvCxnSpPr>
          <p:nvPr/>
        </p:nvCxnSpPr>
        <p:spPr>
          <a:xfrm>
            <a:off x="3193676" y="2475677"/>
            <a:ext cx="1157344"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09E7296-E897-4FD0-9AC9-9745F11D37BF}"/>
              </a:ext>
            </a:extLst>
          </p:cNvPr>
          <p:cNvSpPr txBox="1"/>
          <p:nvPr/>
        </p:nvSpPr>
        <p:spPr>
          <a:xfrm>
            <a:off x="4417128" y="1967845"/>
            <a:ext cx="2166406" cy="1015663"/>
          </a:xfrm>
          <a:prstGeom prst="rect">
            <a:avLst/>
          </a:prstGeom>
          <a:noFill/>
        </p:spPr>
        <p:txBody>
          <a:bodyPr wrap="square" rtlCol="0">
            <a:spAutoFit/>
          </a:bodyPr>
          <a:lstStyle/>
          <a:p>
            <a:r>
              <a:rPr lang="ko-KR" altLang="en-US" sz="2000" dirty="0">
                <a:solidFill>
                  <a:srgbClr val="F3797E"/>
                </a:solidFill>
                <a:latin typeface="HyhwpEQ" panose="02030600000101010101" pitchFamily="18" charset="-127"/>
                <a:ea typeface="ONE 모바일POP" panose="00000500000000000000" pitchFamily="2" charset="-127"/>
              </a:rPr>
              <a:t>등록할 라인코드를 </a:t>
            </a:r>
            <a:endParaRPr lang="en-US" altLang="ko-KR" sz="2000" dirty="0">
              <a:solidFill>
                <a:srgbClr val="F3797E"/>
              </a:solidFill>
              <a:latin typeface="HyhwpEQ" panose="02030600000101010101" pitchFamily="18" charset="-127"/>
              <a:ea typeface="ONE 모바일POP" panose="00000500000000000000" pitchFamily="2" charset="-127"/>
            </a:endParaRPr>
          </a:p>
          <a:p>
            <a:r>
              <a:rPr lang="ko-KR" altLang="en-US" sz="2000" dirty="0">
                <a:solidFill>
                  <a:srgbClr val="F3797E"/>
                </a:solidFill>
                <a:latin typeface="HyhwpEQ" panose="02030600000101010101" pitchFamily="18" charset="-127"/>
                <a:ea typeface="ONE 모바일POP" panose="00000500000000000000" pitchFamily="2" charset="-127"/>
              </a:rPr>
              <a:t>입력하면 등록 버튼만 활성화 된다 </a:t>
            </a:r>
            <a:endParaRPr lang="en-US" altLang="ko-KR" sz="2000" dirty="0">
              <a:solidFill>
                <a:srgbClr val="F3797E"/>
              </a:solidFill>
              <a:ea typeface="ONE 모바일POP" panose="00000500000000000000" pitchFamily="2" charset="-127"/>
            </a:endParaRPr>
          </a:p>
        </p:txBody>
      </p:sp>
      <p:pic>
        <p:nvPicPr>
          <p:cNvPr id="33" name="그림 32">
            <a:extLst>
              <a:ext uri="{FF2B5EF4-FFF2-40B4-BE49-F238E27FC236}">
                <a16:creationId xmlns:a16="http://schemas.microsoft.com/office/drawing/2014/main" id="{CD46180D-984E-46BB-AC3C-8AF17169AE85}"/>
              </a:ext>
            </a:extLst>
          </p:cNvPr>
          <p:cNvPicPr>
            <a:picLocks noChangeAspect="1"/>
          </p:cNvPicPr>
          <p:nvPr/>
        </p:nvPicPr>
        <p:blipFill>
          <a:blip r:embed="rId4"/>
          <a:stretch>
            <a:fillRect/>
          </a:stretch>
        </p:blipFill>
        <p:spPr>
          <a:xfrm>
            <a:off x="6647987" y="1227521"/>
            <a:ext cx="2169620" cy="4493771"/>
          </a:xfrm>
          <a:prstGeom prst="rect">
            <a:avLst/>
          </a:prstGeom>
        </p:spPr>
      </p:pic>
      <p:sp>
        <p:nvSpPr>
          <p:cNvPr id="31" name="TextBox 30">
            <a:extLst>
              <a:ext uri="{FF2B5EF4-FFF2-40B4-BE49-F238E27FC236}">
                <a16:creationId xmlns:a16="http://schemas.microsoft.com/office/drawing/2014/main" id="{A68197E4-E525-4924-A8E8-09633D056C65}"/>
              </a:ext>
            </a:extLst>
          </p:cNvPr>
          <p:cNvSpPr txBox="1"/>
          <p:nvPr/>
        </p:nvSpPr>
        <p:spPr>
          <a:xfrm>
            <a:off x="8991770" y="2478667"/>
            <a:ext cx="2936589" cy="707886"/>
          </a:xfrm>
          <a:prstGeom prst="rect">
            <a:avLst/>
          </a:prstGeom>
          <a:noFill/>
        </p:spPr>
        <p:txBody>
          <a:bodyPr wrap="square" rtlCol="0">
            <a:spAutoFit/>
          </a:bodyPr>
          <a:lstStyle/>
          <a:p>
            <a:r>
              <a:rPr lang="ko-KR" altLang="en-US" sz="2000" dirty="0">
                <a:solidFill>
                  <a:srgbClr val="F3797E"/>
                </a:solidFill>
                <a:latin typeface="HyhwpEQ" panose="02030600000101010101" pitchFamily="18" charset="-127"/>
                <a:ea typeface="ONE 모바일POP" panose="00000500000000000000" pitchFamily="2" charset="-127"/>
              </a:rPr>
              <a:t>라인 정보를 등록하면 </a:t>
            </a:r>
            <a:endParaRPr lang="en-US" altLang="ko-KR" sz="2000" dirty="0">
              <a:solidFill>
                <a:srgbClr val="F3797E"/>
              </a:solidFill>
              <a:latin typeface="HyhwpEQ" panose="02030600000101010101" pitchFamily="18" charset="-127"/>
              <a:ea typeface="ONE 모바일POP" panose="00000500000000000000" pitchFamily="2" charset="-127"/>
            </a:endParaRPr>
          </a:p>
          <a:p>
            <a:r>
              <a:rPr lang="ko-KR" altLang="en-US" sz="2000" dirty="0">
                <a:solidFill>
                  <a:srgbClr val="F3797E"/>
                </a:solidFill>
                <a:ea typeface="ONE 모바일POP" panose="00000500000000000000" pitchFamily="2" charset="-127"/>
              </a:rPr>
              <a:t>등록된 설비에 </a:t>
            </a:r>
            <a:r>
              <a:rPr lang="en-US" altLang="ko-KR" sz="2000" b="1" dirty="0">
                <a:solidFill>
                  <a:srgbClr val="F3797E"/>
                </a:solidFill>
                <a:ea typeface="ONE 모바일POP" panose="00000500000000000000" pitchFamily="2" charset="-127"/>
              </a:rPr>
              <a:t>focus</a:t>
            </a:r>
            <a:r>
              <a:rPr lang="en-US" altLang="ko-KR" sz="2000" dirty="0">
                <a:solidFill>
                  <a:srgbClr val="F3797E"/>
                </a:solidFill>
                <a:ea typeface="ONE 모바일POP" panose="00000500000000000000" pitchFamily="2" charset="-127"/>
              </a:rPr>
              <a:t> </a:t>
            </a:r>
            <a:r>
              <a:rPr lang="ko-KR" altLang="en-US" sz="2000" dirty="0">
                <a:solidFill>
                  <a:srgbClr val="F3797E"/>
                </a:solidFill>
                <a:ea typeface="ONE 모바일POP" panose="00000500000000000000" pitchFamily="2" charset="-127"/>
              </a:rPr>
              <a:t>된다</a:t>
            </a:r>
            <a:r>
              <a:rPr lang="en-US" altLang="ko-KR" sz="2000" dirty="0">
                <a:solidFill>
                  <a:srgbClr val="F3797E"/>
                </a:solidFill>
                <a:ea typeface="ONE 모바일POP" panose="00000500000000000000" pitchFamily="2" charset="-127"/>
              </a:rPr>
              <a:t>.</a:t>
            </a:r>
          </a:p>
        </p:txBody>
      </p:sp>
      <p:sp>
        <p:nvSpPr>
          <p:cNvPr id="23" name="타원 22">
            <a:extLst>
              <a:ext uri="{FF2B5EF4-FFF2-40B4-BE49-F238E27FC236}">
                <a16:creationId xmlns:a16="http://schemas.microsoft.com/office/drawing/2014/main" id="{006F0EFC-3FC6-417A-8DFB-03DE760F2DB4}"/>
              </a:ext>
            </a:extLst>
          </p:cNvPr>
          <p:cNvSpPr/>
          <p:nvPr/>
        </p:nvSpPr>
        <p:spPr>
          <a:xfrm>
            <a:off x="6583534" y="2011680"/>
            <a:ext cx="2438546" cy="1602377"/>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pic>
        <p:nvPicPr>
          <p:cNvPr id="36" name="그림 35">
            <a:extLst>
              <a:ext uri="{FF2B5EF4-FFF2-40B4-BE49-F238E27FC236}">
                <a16:creationId xmlns:a16="http://schemas.microsoft.com/office/drawing/2014/main" id="{5B7F1C34-B544-4182-917D-BE3991589D66}"/>
              </a:ext>
            </a:extLst>
          </p:cNvPr>
          <p:cNvPicPr>
            <a:picLocks noChangeAspect="1"/>
          </p:cNvPicPr>
          <p:nvPr/>
        </p:nvPicPr>
        <p:blipFill>
          <a:blip r:embed="rId5"/>
          <a:stretch>
            <a:fillRect/>
          </a:stretch>
        </p:blipFill>
        <p:spPr>
          <a:xfrm>
            <a:off x="8884371" y="1363859"/>
            <a:ext cx="3043988" cy="915186"/>
          </a:xfrm>
          <a:prstGeom prst="rect">
            <a:avLst/>
          </a:prstGeom>
        </p:spPr>
      </p:pic>
      <p:cxnSp>
        <p:nvCxnSpPr>
          <p:cNvPr id="40" name="연결선: 꺾임 39">
            <a:extLst>
              <a:ext uri="{FF2B5EF4-FFF2-40B4-BE49-F238E27FC236}">
                <a16:creationId xmlns:a16="http://schemas.microsoft.com/office/drawing/2014/main" id="{62018D5D-9C34-4292-BD45-B3CE0623D9F1}"/>
              </a:ext>
            </a:extLst>
          </p:cNvPr>
          <p:cNvCxnSpPr>
            <a:cxnSpLocks/>
          </p:cNvCxnSpPr>
          <p:nvPr/>
        </p:nvCxnSpPr>
        <p:spPr>
          <a:xfrm rot="5400000">
            <a:off x="6828291" y="4393068"/>
            <a:ext cx="1932671" cy="374648"/>
          </a:xfrm>
          <a:prstGeom prst="bentConnector3">
            <a:avLst>
              <a:gd name="adj1" fmla="val 99900"/>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a:extLst>
              <a:ext uri="{FF2B5EF4-FFF2-40B4-BE49-F238E27FC236}">
                <a16:creationId xmlns:a16="http://schemas.microsoft.com/office/drawing/2014/main" id="{27FAD0C7-84E9-4F48-B136-BBEDB1FDB0B1}"/>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91</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41503482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65" name="그룹 64">
            <a:extLst>
              <a:ext uri="{FF2B5EF4-FFF2-40B4-BE49-F238E27FC236}">
                <a16:creationId xmlns:a16="http://schemas.microsoft.com/office/drawing/2014/main" id="{C3E02AAB-69E1-41B6-BECC-90E70E7B3A55}"/>
              </a:ext>
            </a:extLst>
          </p:cNvPr>
          <p:cNvGrpSpPr/>
          <p:nvPr/>
        </p:nvGrpSpPr>
        <p:grpSpPr>
          <a:xfrm>
            <a:off x="0" y="0"/>
            <a:ext cx="12192000" cy="6858000"/>
            <a:chOff x="0" y="0"/>
            <a:chExt cx="12192000" cy="685800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208587"/>
                <a:ext cx="11808001" cy="6477083"/>
              </a:xfrm>
              <a:prstGeom prst="roundRect">
                <a:avLst>
                  <a:gd name="adj" fmla="val 3178"/>
                </a:avLst>
              </a:prstGeom>
              <a:solidFill>
                <a:schemeClr val="bg1"/>
              </a:solidFill>
              <a:ln w="38100">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설비정보등록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라인정보 수정</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삭제</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11" name="그림 10">
              <a:extLst>
                <a:ext uri="{FF2B5EF4-FFF2-40B4-BE49-F238E27FC236}">
                  <a16:creationId xmlns:a16="http://schemas.microsoft.com/office/drawing/2014/main" id="{5BADD515-1B20-4633-AFDD-C67673272686}"/>
                </a:ext>
              </a:extLst>
            </p:cNvPr>
            <p:cNvPicPr>
              <a:picLocks noChangeAspect="1"/>
            </p:cNvPicPr>
            <p:nvPr/>
          </p:nvPicPr>
          <p:blipFill rotWithShape="1">
            <a:blip r:embed="rId3"/>
            <a:srcRect t="3679" r="70"/>
            <a:stretch/>
          </p:blipFill>
          <p:spPr>
            <a:xfrm>
              <a:off x="537701" y="1593090"/>
              <a:ext cx="3407081" cy="2926727"/>
            </a:xfrm>
            <a:prstGeom prst="rect">
              <a:avLst/>
            </a:prstGeom>
          </p:spPr>
        </p:pic>
        <p:sp>
          <p:nvSpPr>
            <p:cNvPr id="13" name="타원 12">
              <a:extLst>
                <a:ext uri="{FF2B5EF4-FFF2-40B4-BE49-F238E27FC236}">
                  <a16:creationId xmlns:a16="http://schemas.microsoft.com/office/drawing/2014/main" id="{3BE2D6A8-9619-4E02-868F-A90D0660A0FB}"/>
                </a:ext>
              </a:extLst>
            </p:cNvPr>
            <p:cNvSpPr/>
            <p:nvPr/>
          </p:nvSpPr>
          <p:spPr>
            <a:xfrm>
              <a:off x="1447826" y="2175293"/>
              <a:ext cx="2438546" cy="1602377"/>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14" name="직선 화살표 연결선 13">
              <a:extLst>
                <a:ext uri="{FF2B5EF4-FFF2-40B4-BE49-F238E27FC236}">
                  <a16:creationId xmlns:a16="http://schemas.microsoft.com/office/drawing/2014/main" id="{2C887178-22C0-42DE-BAF7-A4577763A19D}"/>
                </a:ext>
              </a:extLst>
            </p:cNvPr>
            <p:cNvCxnSpPr>
              <a:cxnSpLocks/>
            </p:cNvCxnSpPr>
            <p:nvPr/>
          </p:nvCxnSpPr>
          <p:spPr>
            <a:xfrm>
              <a:off x="2668335" y="3777670"/>
              <a:ext cx="0" cy="775478"/>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1630B1-BED4-4284-8E28-EFE6EE51471D}"/>
                </a:ext>
              </a:extLst>
            </p:cNvPr>
            <p:cNvSpPr txBox="1"/>
            <p:nvPr/>
          </p:nvSpPr>
          <p:spPr>
            <a:xfrm>
              <a:off x="888619" y="4594188"/>
              <a:ext cx="2565555" cy="1015663"/>
            </a:xfrm>
            <a:prstGeom prst="rect">
              <a:avLst/>
            </a:prstGeom>
            <a:noFill/>
            <a:ln>
              <a:noFill/>
            </a:ln>
          </p:spPr>
          <p:txBody>
            <a:bodyPr wrap="square" rtlCol="0">
              <a:spAutoFit/>
            </a:bodyPr>
            <a:lstStyle/>
            <a:p>
              <a:r>
                <a:rPr lang="ko-KR" altLang="en-US" sz="2000" dirty="0">
                  <a:solidFill>
                    <a:srgbClr val="F3797E"/>
                  </a:solidFill>
                  <a:ea typeface="ONE 모바일POP" panose="00000500000000000000" pitchFamily="2" charset="-127"/>
                </a:rPr>
                <a:t>이미 등록된 라인코드를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입력하면 삭제</a:t>
              </a:r>
              <a:r>
                <a:rPr lang="en-US" altLang="ko-KR" sz="2000" dirty="0">
                  <a:solidFill>
                    <a:srgbClr val="F3797E"/>
                  </a:solidFill>
                  <a:ea typeface="ONE 모바일POP" panose="00000500000000000000" pitchFamily="2" charset="-127"/>
                </a:rPr>
                <a:t>, </a:t>
              </a:r>
              <a:r>
                <a:rPr lang="ko-KR" altLang="en-US" sz="2000" dirty="0">
                  <a:solidFill>
                    <a:srgbClr val="F3797E"/>
                  </a:solidFill>
                  <a:ea typeface="ONE 모바일POP" panose="00000500000000000000" pitchFamily="2" charset="-127"/>
                </a:rPr>
                <a:t>수정 버튼이 활성화 됩니다</a:t>
              </a:r>
              <a:r>
                <a:rPr lang="en-US" altLang="ko-KR" sz="2000" dirty="0">
                  <a:solidFill>
                    <a:srgbClr val="F3797E"/>
                  </a:solidFill>
                  <a:ea typeface="ONE 모바일POP" panose="00000500000000000000" pitchFamily="2" charset="-127"/>
                </a:rPr>
                <a:t>.</a:t>
              </a:r>
              <a:r>
                <a:rPr lang="ko-KR" altLang="en-US" sz="2000" dirty="0">
                  <a:solidFill>
                    <a:srgbClr val="F3797E"/>
                  </a:solidFill>
                  <a:ea typeface="ONE 모바일POP" panose="00000500000000000000" pitchFamily="2" charset="-127"/>
                </a:rPr>
                <a:t> </a:t>
              </a:r>
              <a:endParaRPr lang="en-US" altLang="ko-KR" sz="2000" dirty="0">
                <a:solidFill>
                  <a:srgbClr val="F3797E"/>
                </a:solidFill>
                <a:ea typeface="ONE 모바일POP" panose="00000500000000000000" pitchFamily="2" charset="-127"/>
              </a:endParaRPr>
            </a:p>
          </p:txBody>
        </p:sp>
        <p:sp>
          <p:nvSpPr>
            <p:cNvPr id="9" name="화살표: 아래쪽 8">
              <a:extLst>
                <a:ext uri="{FF2B5EF4-FFF2-40B4-BE49-F238E27FC236}">
                  <a16:creationId xmlns:a16="http://schemas.microsoft.com/office/drawing/2014/main" id="{E76498D2-96C7-4B8B-86EB-60DC6121EE89}"/>
                </a:ext>
              </a:extLst>
            </p:cNvPr>
            <p:cNvSpPr/>
            <p:nvPr/>
          </p:nvSpPr>
          <p:spPr>
            <a:xfrm>
              <a:off x="3517891" y="1263706"/>
              <a:ext cx="187095" cy="362088"/>
            </a:xfrm>
            <a:prstGeom prst="downArrow">
              <a:avLst/>
            </a:prstGeom>
            <a:solidFill>
              <a:srgbClr val="F3797E"/>
            </a:solid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화살표: 아래쪽 19">
              <a:extLst>
                <a:ext uri="{FF2B5EF4-FFF2-40B4-BE49-F238E27FC236}">
                  <a16:creationId xmlns:a16="http://schemas.microsoft.com/office/drawing/2014/main" id="{AC50FB23-B7A9-47E8-A7F3-CD0B6FEB5AD6}"/>
                </a:ext>
              </a:extLst>
            </p:cNvPr>
            <p:cNvSpPr/>
            <p:nvPr/>
          </p:nvSpPr>
          <p:spPr>
            <a:xfrm>
              <a:off x="2976129" y="1264334"/>
              <a:ext cx="187095" cy="362088"/>
            </a:xfrm>
            <a:prstGeom prst="downArrow">
              <a:avLst/>
            </a:prstGeom>
            <a:solidFill>
              <a:srgbClr val="F3797E"/>
            </a:solid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6" name="그림 15">
            <a:extLst>
              <a:ext uri="{FF2B5EF4-FFF2-40B4-BE49-F238E27FC236}">
                <a16:creationId xmlns:a16="http://schemas.microsoft.com/office/drawing/2014/main" id="{C8AC1E29-F66A-43F0-BFC8-EA0836EB5E09}"/>
              </a:ext>
            </a:extLst>
          </p:cNvPr>
          <p:cNvPicPr>
            <a:picLocks noChangeAspect="1"/>
          </p:cNvPicPr>
          <p:nvPr/>
        </p:nvPicPr>
        <p:blipFill>
          <a:blip r:embed="rId4"/>
          <a:stretch>
            <a:fillRect/>
          </a:stretch>
        </p:blipFill>
        <p:spPr>
          <a:xfrm>
            <a:off x="4687392" y="1504125"/>
            <a:ext cx="3035037" cy="3049024"/>
          </a:xfrm>
          <a:prstGeom prst="rect">
            <a:avLst/>
          </a:prstGeom>
        </p:spPr>
      </p:pic>
      <p:sp>
        <p:nvSpPr>
          <p:cNvPr id="26" name="타원 25">
            <a:extLst>
              <a:ext uri="{FF2B5EF4-FFF2-40B4-BE49-F238E27FC236}">
                <a16:creationId xmlns:a16="http://schemas.microsoft.com/office/drawing/2014/main" id="{F2EF9411-9A84-40E2-848B-860D1EEBC620}"/>
              </a:ext>
            </a:extLst>
          </p:cNvPr>
          <p:cNvSpPr/>
          <p:nvPr/>
        </p:nvSpPr>
        <p:spPr>
          <a:xfrm>
            <a:off x="6703562" y="1889974"/>
            <a:ext cx="895727" cy="436212"/>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pic>
        <p:nvPicPr>
          <p:cNvPr id="30" name="그림 29">
            <a:extLst>
              <a:ext uri="{FF2B5EF4-FFF2-40B4-BE49-F238E27FC236}">
                <a16:creationId xmlns:a16="http://schemas.microsoft.com/office/drawing/2014/main" id="{C125F87E-AC68-4BEE-B4A6-20B11AD4F822}"/>
              </a:ext>
            </a:extLst>
          </p:cNvPr>
          <p:cNvPicPr>
            <a:picLocks noChangeAspect="1"/>
          </p:cNvPicPr>
          <p:nvPr/>
        </p:nvPicPr>
        <p:blipFill>
          <a:blip r:embed="rId5"/>
          <a:stretch>
            <a:fillRect/>
          </a:stretch>
        </p:blipFill>
        <p:spPr>
          <a:xfrm>
            <a:off x="7966884" y="1538883"/>
            <a:ext cx="3665521" cy="10842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그림 30">
            <a:extLst>
              <a:ext uri="{FF2B5EF4-FFF2-40B4-BE49-F238E27FC236}">
                <a16:creationId xmlns:a16="http://schemas.microsoft.com/office/drawing/2014/main" id="{D5D19640-E891-457B-81BD-BAA6756E9D6C}"/>
              </a:ext>
            </a:extLst>
          </p:cNvPr>
          <p:cNvPicPr>
            <a:picLocks noChangeAspect="1"/>
          </p:cNvPicPr>
          <p:nvPr/>
        </p:nvPicPr>
        <p:blipFill>
          <a:blip r:embed="rId6"/>
          <a:stretch>
            <a:fillRect/>
          </a:stretch>
        </p:blipFill>
        <p:spPr>
          <a:xfrm>
            <a:off x="6095999" y="4711208"/>
            <a:ext cx="5790324" cy="1709080"/>
          </a:xfrm>
          <a:prstGeom prst="rect">
            <a:avLst/>
          </a:prstGeom>
        </p:spPr>
      </p:pic>
      <p:sp>
        <p:nvSpPr>
          <p:cNvPr id="32" name="타원 31">
            <a:extLst>
              <a:ext uri="{FF2B5EF4-FFF2-40B4-BE49-F238E27FC236}">
                <a16:creationId xmlns:a16="http://schemas.microsoft.com/office/drawing/2014/main" id="{77D8F376-611B-4CEE-85C7-5D9418D813EA}"/>
              </a:ext>
            </a:extLst>
          </p:cNvPr>
          <p:cNvSpPr/>
          <p:nvPr/>
        </p:nvSpPr>
        <p:spPr>
          <a:xfrm>
            <a:off x="8923336" y="5811047"/>
            <a:ext cx="403336" cy="201644"/>
          </a:xfrm>
          <a:prstGeom prst="ellipse">
            <a:avLst/>
          </a:prstGeom>
          <a:noFill/>
          <a:ln w="1905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sp>
        <p:nvSpPr>
          <p:cNvPr id="33" name="타원 32">
            <a:extLst>
              <a:ext uri="{FF2B5EF4-FFF2-40B4-BE49-F238E27FC236}">
                <a16:creationId xmlns:a16="http://schemas.microsoft.com/office/drawing/2014/main" id="{E7E8AEA3-D552-4ADA-BC36-8398F36F635B}"/>
              </a:ext>
            </a:extLst>
          </p:cNvPr>
          <p:cNvSpPr/>
          <p:nvPr/>
        </p:nvSpPr>
        <p:spPr>
          <a:xfrm>
            <a:off x="6105562" y="5863804"/>
            <a:ext cx="516245" cy="146578"/>
          </a:xfrm>
          <a:prstGeom prst="ellipse">
            <a:avLst/>
          </a:prstGeom>
          <a:noFill/>
          <a:ln w="1905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sp>
        <p:nvSpPr>
          <p:cNvPr id="34" name="타원 33">
            <a:extLst>
              <a:ext uri="{FF2B5EF4-FFF2-40B4-BE49-F238E27FC236}">
                <a16:creationId xmlns:a16="http://schemas.microsoft.com/office/drawing/2014/main" id="{C7CFACEC-7607-48EB-ACBC-7D104CC4A918}"/>
              </a:ext>
            </a:extLst>
          </p:cNvPr>
          <p:cNvSpPr/>
          <p:nvPr/>
        </p:nvSpPr>
        <p:spPr>
          <a:xfrm>
            <a:off x="8923336" y="6010382"/>
            <a:ext cx="403336" cy="221993"/>
          </a:xfrm>
          <a:prstGeom prst="ellipse">
            <a:avLst/>
          </a:prstGeom>
          <a:noFill/>
          <a:ln w="1905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sp>
        <p:nvSpPr>
          <p:cNvPr id="35" name="타원 34">
            <a:extLst>
              <a:ext uri="{FF2B5EF4-FFF2-40B4-BE49-F238E27FC236}">
                <a16:creationId xmlns:a16="http://schemas.microsoft.com/office/drawing/2014/main" id="{7F601946-8E6C-479C-914A-343BD11CC70E}"/>
              </a:ext>
            </a:extLst>
          </p:cNvPr>
          <p:cNvSpPr/>
          <p:nvPr/>
        </p:nvSpPr>
        <p:spPr>
          <a:xfrm>
            <a:off x="6132636" y="6010383"/>
            <a:ext cx="516245" cy="146578"/>
          </a:xfrm>
          <a:prstGeom prst="ellipse">
            <a:avLst/>
          </a:prstGeom>
          <a:noFill/>
          <a:ln w="1905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41" name="연결선: 꺾임 40">
            <a:extLst>
              <a:ext uri="{FF2B5EF4-FFF2-40B4-BE49-F238E27FC236}">
                <a16:creationId xmlns:a16="http://schemas.microsoft.com/office/drawing/2014/main" id="{182CF10A-2B78-4BE5-914D-7574E16A6C56}"/>
              </a:ext>
            </a:extLst>
          </p:cNvPr>
          <p:cNvCxnSpPr>
            <a:cxnSpLocks/>
          </p:cNvCxnSpPr>
          <p:nvPr/>
        </p:nvCxnSpPr>
        <p:spPr>
          <a:xfrm rot="16200000" flipH="1">
            <a:off x="5174527" y="5159288"/>
            <a:ext cx="1590537" cy="252412"/>
          </a:xfrm>
          <a:prstGeom prst="bentConnector3">
            <a:avLst>
              <a:gd name="adj1" fmla="val 99346"/>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C8687E0-34A5-4D5A-BCA1-D514D8C1BA74}"/>
              </a:ext>
            </a:extLst>
          </p:cNvPr>
          <p:cNvSpPr txBox="1"/>
          <p:nvPr/>
        </p:nvSpPr>
        <p:spPr>
          <a:xfrm>
            <a:off x="3759023" y="5048196"/>
            <a:ext cx="2154539" cy="1323439"/>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해당 라인에 설비가 등록되어 있으면 사용여부를 해제 할 수 없다</a:t>
            </a:r>
            <a:r>
              <a:rPr lang="en-US" altLang="ko-KR" sz="2000" dirty="0">
                <a:solidFill>
                  <a:srgbClr val="F3797E"/>
                </a:solidFill>
                <a:ea typeface="ONE 모바일POP" panose="00000500000000000000" pitchFamily="2" charset="-127"/>
              </a:rPr>
              <a:t>. </a:t>
            </a:r>
          </a:p>
        </p:txBody>
      </p:sp>
      <p:sp>
        <p:nvSpPr>
          <p:cNvPr id="62" name="TextBox 61">
            <a:extLst>
              <a:ext uri="{FF2B5EF4-FFF2-40B4-BE49-F238E27FC236}">
                <a16:creationId xmlns:a16="http://schemas.microsoft.com/office/drawing/2014/main" id="{83E7A556-E57C-4C38-8A97-D2722206CAE6}"/>
              </a:ext>
            </a:extLst>
          </p:cNvPr>
          <p:cNvSpPr txBox="1"/>
          <p:nvPr/>
        </p:nvSpPr>
        <p:spPr>
          <a:xfrm>
            <a:off x="7914428" y="2930331"/>
            <a:ext cx="2661382" cy="1015663"/>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라인의 사용여부를 해제하지 않고는 삭제 또는 수정을 할 수 없다</a:t>
            </a:r>
            <a:r>
              <a:rPr lang="en-US" altLang="ko-KR" sz="2000" dirty="0">
                <a:solidFill>
                  <a:srgbClr val="F3797E"/>
                </a:solidFill>
                <a:ea typeface="ONE 모바일POP" panose="00000500000000000000" pitchFamily="2" charset="-127"/>
              </a:rPr>
              <a:t>.</a:t>
            </a:r>
          </a:p>
        </p:txBody>
      </p:sp>
      <p:cxnSp>
        <p:nvCxnSpPr>
          <p:cNvPr id="71" name="연결선: 꺾임 70">
            <a:extLst>
              <a:ext uri="{FF2B5EF4-FFF2-40B4-BE49-F238E27FC236}">
                <a16:creationId xmlns:a16="http://schemas.microsoft.com/office/drawing/2014/main" id="{C56771FD-B063-4838-8D81-D2DBD59601FA}"/>
              </a:ext>
            </a:extLst>
          </p:cNvPr>
          <p:cNvCxnSpPr>
            <a:cxnSpLocks/>
            <a:stCxn id="26" idx="4"/>
          </p:cNvCxnSpPr>
          <p:nvPr/>
        </p:nvCxnSpPr>
        <p:spPr>
          <a:xfrm rot="5400000">
            <a:off x="5727404" y="2751738"/>
            <a:ext cx="1849574" cy="998471"/>
          </a:xfrm>
          <a:prstGeom prst="bentConnector3">
            <a:avLst>
              <a:gd name="adj1" fmla="val 99850"/>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pic>
        <p:nvPicPr>
          <p:cNvPr id="36" name="그림 35">
            <a:extLst>
              <a:ext uri="{FF2B5EF4-FFF2-40B4-BE49-F238E27FC236}">
                <a16:creationId xmlns:a16="http://schemas.microsoft.com/office/drawing/2014/main" id="{892F787C-908C-47B3-909B-FAF83E3DC0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38781"/>
            <a:ext cx="316862" cy="279432"/>
          </a:xfrm>
          <a:prstGeom prst="rect">
            <a:avLst/>
          </a:prstGeom>
          <a:ln>
            <a:noFill/>
          </a:ln>
        </p:spPr>
      </p:pic>
    </p:spTree>
    <p:extLst>
      <p:ext uri="{BB962C8B-B14F-4D97-AF65-F5344CB8AC3E}">
        <p14:creationId xmlns:p14="http://schemas.microsoft.com/office/powerpoint/2010/main" val="15157312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설비정보등록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라인정보 수정</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삭제</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8373FDB1-D426-4D62-AF1C-6F90BC118E1D}"/>
              </a:ext>
            </a:extLst>
          </p:cNvPr>
          <p:cNvPicPr>
            <a:picLocks noChangeAspect="1"/>
          </p:cNvPicPr>
          <p:nvPr/>
        </p:nvPicPr>
        <p:blipFill>
          <a:blip r:embed="rId3"/>
          <a:stretch>
            <a:fillRect/>
          </a:stretch>
        </p:blipFill>
        <p:spPr>
          <a:xfrm>
            <a:off x="2722082" y="1378634"/>
            <a:ext cx="2638161" cy="4514039"/>
          </a:xfrm>
          <a:prstGeom prst="rect">
            <a:avLst/>
          </a:prstGeom>
        </p:spPr>
      </p:pic>
      <p:pic>
        <p:nvPicPr>
          <p:cNvPr id="9" name="그림 8">
            <a:extLst>
              <a:ext uri="{FF2B5EF4-FFF2-40B4-BE49-F238E27FC236}">
                <a16:creationId xmlns:a16="http://schemas.microsoft.com/office/drawing/2014/main" id="{BBAF87F7-630A-463F-9D5D-D674AE9D1C70}"/>
              </a:ext>
            </a:extLst>
          </p:cNvPr>
          <p:cNvPicPr>
            <a:picLocks noChangeAspect="1"/>
          </p:cNvPicPr>
          <p:nvPr/>
        </p:nvPicPr>
        <p:blipFill rotWithShape="1">
          <a:blip r:embed="rId4">
            <a:extLst>
              <a:ext uri="{28A0092B-C50C-407E-A947-70E740481C1C}">
                <a14:useLocalDpi xmlns:a14="http://schemas.microsoft.com/office/drawing/2010/main" val="0"/>
              </a:ext>
            </a:extLst>
          </a:blip>
          <a:srcRect l="2072" t="1495" r="988" b="4033"/>
          <a:stretch/>
        </p:blipFill>
        <p:spPr>
          <a:xfrm>
            <a:off x="5849447" y="1906171"/>
            <a:ext cx="5360370" cy="1523641"/>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3CF59172-8757-4725-BA9B-5BBC5AECE4B0}"/>
              </a:ext>
            </a:extLst>
          </p:cNvPr>
          <p:cNvPicPr>
            <a:picLocks noChangeAspect="1"/>
          </p:cNvPicPr>
          <p:nvPr/>
        </p:nvPicPr>
        <p:blipFill rotWithShape="1">
          <a:blip r:embed="rId5"/>
          <a:srcRect l="2029" t="4017" r="2981" b="32051"/>
          <a:stretch/>
        </p:blipFill>
        <p:spPr>
          <a:xfrm>
            <a:off x="5849447" y="3512714"/>
            <a:ext cx="5360370" cy="1517114"/>
          </a:xfrm>
          <a:prstGeom prst="rect">
            <a:avLst/>
          </a:prstGeom>
          <a:ln>
            <a:noFill/>
          </a:ln>
          <a:effectLst>
            <a:outerShdw blurRad="292100" dist="139700" dir="2700000" algn="tl" rotWithShape="0">
              <a:srgbClr val="333333">
                <a:alpha val="65000"/>
              </a:srgbClr>
            </a:outerShdw>
          </a:effectLst>
        </p:spPr>
      </p:pic>
      <p:sp>
        <p:nvSpPr>
          <p:cNvPr id="15" name="타원 14">
            <a:extLst>
              <a:ext uri="{FF2B5EF4-FFF2-40B4-BE49-F238E27FC236}">
                <a16:creationId xmlns:a16="http://schemas.microsoft.com/office/drawing/2014/main" id="{8111D2C8-EE08-43B8-B751-B2A542354B11}"/>
              </a:ext>
            </a:extLst>
          </p:cNvPr>
          <p:cNvSpPr/>
          <p:nvPr/>
        </p:nvSpPr>
        <p:spPr>
          <a:xfrm>
            <a:off x="4572000" y="1264335"/>
            <a:ext cx="788243" cy="467818"/>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7" name="연결선: 꺾임 6">
            <a:extLst>
              <a:ext uri="{FF2B5EF4-FFF2-40B4-BE49-F238E27FC236}">
                <a16:creationId xmlns:a16="http://schemas.microsoft.com/office/drawing/2014/main" id="{7DD29A69-3FEC-471F-B962-7730AF2507FF}"/>
              </a:ext>
            </a:extLst>
          </p:cNvPr>
          <p:cNvCxnSpPr>
            <a:cxnSpLocks/>
          </p:cNvCxnSpPr>
          <p:nvPr/>
        </p:nvCxnSpPr>
        <p:spPr>
          <a:xfrm rot="16200000" flipH="1">
            <a:off x="4557967" y="2294205"/>
            <a:ext cx="1696849" cy="572739"/>
          </a:xfrm>
          <a:prstGeom prst="bentConnector3">
            <a:avLst>
              <a:gd name="adj1" fmla="val 99662"/>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427BBC7B-4F10-432F-9394-B00ADDF12E1C}"/>
              </a:ext>
            </a:extLst>
          </p:cNvPr>
          <p:cNvCxnSpPr>
            <a:cxnSpLocks/>
            <a:stCxn id="15" idx="4"/>
          </p:cNvCxnSpPr>
          <p:nvPr/>
        </p:nvCxnSpPr>
        <p:spPr>
          <a:xfrm rot="5400000">
            <a:off x="2286750" y="3071895"/>
            <a:ext cx="4019115" cy="1339630"/>
          </a:xfrm>
          <a:prstGeom prst="bentConnector3">
            <a:avLst>
              <a:gd name="adj1" fmla="val 100053"/>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9BCD925-138E-460E-BB46-859A85C4D70C}"/>
              </a:ext>
            </a:extLst>
          </p:cNvPr>
          <p:cNvSpPr txBox="1"/>
          <p:nvPr/>
        </p:nvSpPr>
        <p:spPr>
          <a:xfrm>
            <a:off x="2127400" y="5895983"/>
            <a:ext cx="2838721" cy="707886"/>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라인을 수정 하면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수정된 라인에 </a:t>
            </a:r>
            <a:r>
              <a:rPr lang="en-US" altLang="ko-KR" sz="2000" b="1" dirty="0">
                <a:solidFill>
                  <a:srgbClr val="F3797E"/>
                </a:solidFill>
                <a:ea typeface="ONE 모바일POP" panose="00000500000000000000" pitchFamily="2" charset="-127"/>
              </a:rPr>
              <a:t>focus</a:t>
            </a:r>
            <a:r>
              <a:rPr lang="ko-KR" altLang="en-US" sz="2000" dirty="0">
                <a:solidFill>
                  <a:srgbClr val="F3797E"/>
                </a:solidFill>
                <a:ea typeface="ONE 모바일POP" panose="00000500000000000000" pitchFamily="2" charset="-127"/>
              </a:rPr>
              <a:t>된다</a:t>
            </a:r>
            <a:r>
              <a:rPr lang="en-US" altLang="ko-KR" sz="2000" dirty="0">
                <a:solidFill>
                  <a:srgbClr val="F3797E"/>
                </a:solidFill>
                <a:ea typeface="ONE 모바일POP" panose="00000500000000000000" pitchFamily="2" charset="-127"/>
              </a:rPr>
              <a:t>.</a:t>
            </a:r>
          </a:p>
        </p:txBody>
      </p:sp>
    </p:spTree>
    <p:extLst>
      <p:ext uri="{BB962C8B-B14F-4D97-AF65-F5344CB8AC3E}">
        <p14:creationId xmlns:p14="http://schemas.microsoft.com/office/powerpoint/2010/main" val="3224962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8965"/>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설비정보등록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설비정보 조회</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194E045F-DD41-4957-8908-73C74C967702}"/>
              </a:ext>
            </a:extLst>
          </p:cNvPr>
          <p:cNvPicPr>
            <a:picLocks noChangeAspect="1"/>
          </p:cNvPicPr>
          <p:nvPr/>
        </p:nvPicPr>
        <p:blipFill>
          <a:blip r:embed="rId3"/>
          <a:stretch>
            <a:fillRect/>
          </a:stretch>
        </p:blipFill>
        <p:spPr>
          <a:xfrm>
            <a:off x="4117540" y="1264334"/>
            <a:ext cx="7130866" cy="1914716"/>
          </a:xfrm>
          <a:prstGeom prst="rect">
            <a:avLst/>
          </a:prstGeom>
        </p:spPr>
      </p:pic>
      <p:pic>
        <p:nvPicPr>
          <p:cNvPr id="9" name="그림 8">
            <a:extLst>
              <a:ext uri="{FF2B5EF4-FFF2-40B4-BE49-F238E27FC236}">
                <a16:creationId xmlns:a16="http://schemas.microsoft.com/office/drawing/2014/main" id="{554C6CD5-22EE-433E-BA1B-0F1A56678EA1}"/>
              </a:ext>
            </a:extLst>
          </p:cNvPr>
          <p:cNvPicPr>
            <a:picLocks noChangeAspect="1"/>
          </p:cNvPicPr>
          <p:nvPr/>
        </p:nvPicPr>
        <p:blipFill>
          <a:blip r:embed="rId4"/>
          <a:stretch>
            <a:fillRect/>
          </a:stretch>
        </p:blipFill>
        <p:spPr>
          <a:xfrm>
            <a:off x="1199046" y="1264334"/>
            <a:ext cx="2166900" cy="4827129"/>
          </a:xfrm>
          <a:prstGeom prst="rect">
            <a:avLst/>
          </a:prstGeom>
        </p:spPr>
      </p:pic>
      <p:sp>
        <p:nvSpPr>
          <p:cNvPr id="14" name="타원 13">
            <a:extLst>
              <a:ext uri="{FF2B5EF4-FFF2-40B4-BE49-F238E27FC236}">
                <a16:creationId xmlns:a16="http://schemas.microsoft.com/office/drawing/2014/main" id="{82A91204-4D5A-4CC2-BC30-6CB57FC0936B}"/>
              </a:ext>
            </a:extLst>
          </p:cNvPr>
          <p:cNvSpPr/>
          <p:nvPr/>
        </p:nvSpPr>
        <p:spPr>
          <a:xfrm>
            <a:off x="1783435" y="1684020"/>
            <a:ext cx="1018698" cy="374439"/>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15" name="직선 화살표 연결선 14">
            <a:extLst>
              <a:ext uri="{FF2B5EF4-FFF2-40B4-BE49-F238E27FC236}">
                <a16:creationId xmlns:a16="http://schemas.microsoft.com/office/drawing/2014/main" id="{24D4DA46-B8A0-47DA-8579-4951BB914B8E}"/>
              </a:ext>
            </a:extLst>
          </p:cNvPr>
          <p:cNvCxnSpPr>
            <a:cxnSpLocks/>
          </p:cNvCxnSpPr>
          <p:nvPr/>
        </p:nvCxnSpPr>
        <p:spPr>
          <a:xfrm>
            <a:off x="2803023" y="1859280"/>
            <a:ext cx="1426077"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16DF8B2-3DFD-4C63-B186-45A007D7DC4D}"/>
              </a:ext>
            </a:extLst>
          </p:cNvPr>
          <p:cNvSpPr txBox="1"/>
          <p:nvPr/>
        </p:nvSpPr>
        <p:spPr>
          <a:xfrm>
            <a:off x="3953147" y="3447375"/>
            <a:ext cx="2849304" cy="1323439"/>
          </a:xfrm>
          <a:prstGeom prst="rect">
            <a:avLst/>
          </a:prstGeom>
          <a:noFill/>
        </p:spPr>
        <p:txBody>
          <a:bodyPr wrap="square" rtlCol="0">
            <a:spAutoFit/>
          </a:bodyPr>
          <a:lstStyle/>
          <a:p>
            <a:r>
              <a:rPr lang="ko-KR" altLang="en-US" sz="2000" dirty="0">
                <a:solidFill>
                  <a:srgbClr val="F3797E"/>
                </a:solidFill>
                <a:latin typeface="HyhwpEQ" panose="02030600000101010101" pitchFamily="18" charset="-127"/>
                <a:ea typeface="ONE 모바일POP" panose="00000500000000000000" pitchFamily="2" charset="-127"/>
              </a:rPr>
              <a:t>등록된 설비코드를 </a:t>
            </a:r>
            <a:endParaRPr lang="en-US" altLang="ko-KR" sz="2000" dirty="0">
              <a:solidFill>
                <a:srgbClr val="F3797E"/>
              </a:solidFill>
              <a:ea typeface="ONE 모바일POP" panose="00000500000000000000" pitchFamily="2" charset="-127"/>
            </a:endParaRPr>
          </a:p>
          <a:p>
            <a:r>
              <a:rPr lang="ko-KR" altLang="en-US" sz="2000" dirty="0">
                <a:solidFill>
                  <a:srgbClr val="F3797E"/>
                </a:solidFill>
                <a:latin typeface="HyhwpEQ" panose="02030600000101010101" pitchFamily="18" charset="-127"/>
                <a:ea typeface="ONE 모바일POP" panose="00000500000000000000" pitchFamily="2" charset="-127"/>
              </a:rPr>
              <a:t>선택 후 </a:t>
            </a:r>
            <a:r>
              <a:rPr lang="en-US" altLang="ko-KR" sz="2000" b="1" dirty="0">
                <a:solidFill>
                  <a:srgbClr val="F3797E"/>
                </a:solidFill>
                <a:ea typeface="ONE 모바일POP" panose="00000500000000000000" pitchFamily="2" charset="-127"/>
              </a:rPr>
              <a:t>ENTER KEY</a:t>
            </a:r>
            <a:r>
              <a:rPr lang="ko-KR" altLang="en-US" sz="2000" dirty="0">
                <a:solidFill>
                  <a:srgbClr val="F3797E"/>
                </a:solidFill>
                <a:latin typeface="HyhwpEQ" panose="02030600000101010101" pitchFamily="18" charset="-127"/>
                <a:ea typeface="ONE 모바일POP" panose="00000500000000000000" pitchFamily="2" charset="-127"/>
              </a:rPr>
              <a:t>를 입력하면 라인의 </a:t>
            </a:r>
            <a:endParaRPr lang="en-US" altLang="ko-KR" sz="2000" dirty="0">
              <a:solidFill>
                <a:srgbClr val="F3797E"/>
              </a:solidFill>
              <a:ea typeface="ONE 모바일POP" panose="00000500000000000000" pitchFamily="2" charset="-127"/>
            </a:endParaRPr>
          </a:p>
          <a:p>
            <a:r>
              <a:rPr lang="ko-KR" altLang="en-US" sz="2000" dirty="0">
                <a:solidFill>
                  <a:srgbClr val="F3797E"/>
                </a:solidFill>
                <a:latin typeface="HyhwpEQ" panose="02030600000101010101" pitchFamily="18" charset="-127"/>
                <a:ea typeface="ONE 모바일POP" panose="00000500000000000000" pitchFamily="2" charset="-127"/>
              </a:rPr>
              <a:t>상세정보가 조회된다</a:t>
            </a:r>
            <a:r>
              <a:rPr lang="en-US" altLang="ko-KR" sz="2000" dirty="0">
                <a:solidFill>
                  <a:srgbClr val="F3797E"/>
                </a:solidFill>
                <a:ea typeface="ONE 모바일POP" panose="00000500000000000000" pitchFamily="2" charset="-127"/>
              </a:rPr>
              <a:t>.</a:t>
            </a:r>
          </a:p>
        </p:txBody>
      </p:sp>
      <p:sp>
        <p:nvSpPr>
          <p:cNvPr id="19" name="TextBox 18">
            <a:extLst>
              <a:ext uri="{FF2B5EF4-FFF2-40B4-BE49-F238E27FC236}">
                <a16:creationId xmlns:a16="http://schemas.microsoft.com/office/drawing/2014/main" id="{A015382A-E75C-425E-A74F-ED54E5F09672}"/>
              </a:ext>
            </a:extLst>
          </p:cNvPr>
          <p:cNvSpPr txBox="1"/>
          <p:nvPr/>
        </p:nvSpPr>
        <p:spPr>
          <a:xfrm>
            <a:off x="3953147" y="4849455"/>
            <a:ext cx="2849305" cy="1015663"/>
          </a:xfrm>
          <a:prstGeom prst="rect">
            <a:avLst/>
          </a:prstGeom>
          <a:noFill/>
        </p:spPr>
        <p:txBody>
          <a:bodyPr wrap="square" rtlCol="0">
            <a:spAutoFit/>
          </a:bodyPr>
          <a:lstStyle/>
          <a:p>
            <a:r>
              <a:rPr lang="ko-KR" altLang="en-US" sz="2000" dirty="0">
                <a:solidFill>
                  <a:srgbClr val="F3797E"/>
                </a:solidFill>
                <a:latin typeface="HyhwpEQ" panose="02030600000101010101" pitchFamily="18" charset="-127"/>
                <a:ea typeface="ONE 모바일POP" panose="00000500000000000000" pitchFamily="2" charset="-127"/>
              </a:rPr>
              <a:t>그리드에서 선택해도 </a:t>
            </a:r>
            <a:endParaRPr lang="en-US" altLang="ko-KR" sz="2000" dirty="0">
              <a:solidFill>
                <a:srgbClr val="F3797E"/>
              </a:solidFill>
              <a:latin typeface="HyhwpEQ" panose="02030600000101010101" pitchFamily="18" charset="-127"/>
              <a:ea typeface="ONE 모바일POP" panose="00000500000000000000" pitchFamily="2" charset="-127"/>
            </a:endParaRPr>
          </a:p>
          <a:p>
            <a:r>
              <a:rPr lang="ko-KR" altLang="en-US" sz="2000" dirty="0">
                <a:solidFill>
                  <a:srgbClr val="F3797E"/>
                </a:solidFill>
                <a:latin typeface="HyhwpEQ" panose="02030600000101010101" pitchFamily="18" charset="-127"/>
                <a:ea typeface="ONE 모바일POP" panose="00000500000000000000" pitchFamily="2" charset="-127"/>
              </a:rPr>
              <a:t>해당 설비의 상세정보가 조회된다</a:t>
            </a:r>
            <a:r>
              <a:rPr lang="en-US" altLang="ko-KR" sz="2000" dirty="0">
                <a:solidFill>
                  <a:srgbClr val="F3797E"/>
                </a:solidFill>
                <a:ea typeface="ONE 모바일POP" panose="00000500000000000000" pitchFamily="2" charset="-127"/>
              </a:rPr>
              <a:t>.</a:t>
            </a:r>
          </a:p>
        </p:txBody>
      </p:sp>
      <p:sp>
        <p:nvSpPr>
          <p:cNvPr id="13" name="직사각형 12">
            <a:extLst>
              <a:ext uri="{FF2B5EF4-FFF2-40B4-BE49-F238E27FC236}">
                <a16:creationId xmlns:a16="http://schemas.microsoft.com/office/drawing/2014/main" id="{6E3F55FF-9149-4F55-90AD-FA79FC2D2716}"/>
              </a:ext>
            </a:extLst>
          </p:cNvPr>
          <p:cNvSpPr/>
          <p:nvPr/>
        </p:nvSpPr>
        <p:spPr>
          <a:xfrm>
            <a:off x="4229100" y="1777525"/>
            <a:ext cx="1624769" cy="205099"/>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FE14970-9645-41C1-8DA4-1C2628A18833}"/>
              </a:ext>
            </a:extLst>
          </p:cNvPr>
          <p:cNvSpPr/>
          <p:nvPr/>
        </p:nvSpPr>
        <p:spPr>
          <a:xfrm>
            <a:off x="4229099" y="2297837"/>
            <a:ext cx="1624769" cy="205099"/>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17554AF7-F615-4F9F-9E1E-D4FAD05357D7}"/>
              </a:ext>
            </a:extLst>
          </p:cNvPr>
          <p:cNvSpPr/>
          <p:nvPr/>
        </p:nvSpPr>
        <p:spPr>
          <a:xfrm>
            <a:off x="4229099" y="2818149"/>
            <a:ext cx="1624769" cy="205099"/>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CE5F04E4-35E2-4DF5-AB1E-C9DEA18B11F4}"/>
              </a:ext>
            </a:extLst>
          </p:cNvPr>
          <p:cNvSpPr/>
          <p:nvPr/>
        </p:nvSpPr>
        <p:spPr>
          <a:xfrm>
            <a:off x="6071969" y="2304524"/>
            <a:ext cx="1624769" cy="205099"/>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65423F63-2315-49E8-84D2-E27A0A6B4983}"/>
              </a:ext>
            </a:extLst>
          </p:cNvPr>
          <p:cNvSpPr txBox="1"/>
          <p:nvPr/>
        </p:nvSpPr>
        <p:spPr>
          <a:xfrm>
            <a:off x="7501111" y="3452631"/>
            <a:ext cx="3837061" cy="1015663"/>
          </a:xfrm>
          <a:prstGeom prst="rect">
            <a:avLst/>
          </a:prstGeom>
          <a:noFill/>
        </p:spPr>
        <p:txBody>
          <a:bodyPr wrap="square" rtlCol="0">
            <a:spAutoFit/>
          </a:bodyPr>
          <a:lstStyle/>
          <a:p>
            <a:r>
              <a:rPr lang="ko-KR" altLang="en-US" sz="2000" dirty="0">
                <a:solidFill>
                  <a:srgbClr val="F3797E"/>
                </a:solidFill>
                <a:latin typeface="HyhwpEQ" panose="02030600000101010101" pitchFamily="18" charset="-127"/>
                <a:ea typeface="ONE 모바일POP" panose="00000500000000000000" pitchFamily="2" charset="-127"/>
              </a:rPr>
              <a:t>설비코드</a:t>
            </a:r>
            <a:r>
              <a:rPr lang="en-US" altLang="ko-KR" sz="2000" dirty="0">
                <a:solidFill>
                  <a:srgbClr val="F3797E"/>
                </a:solidFill>
                <a:latin typeface="HyhwpEQ" panose="02030600000101010101" pitchFamily="18" charset="-127"/>
                <a:ea typeface="ONE 모바일POP" panose="00000500000000000000" pitchFamily="2" charset="-127"/>
              </a:rPr>
              <a:t>, </a:t>
            </a:r>
            <a:r>
              <a:rPr lang="ko-KR" altLang="en-US" sz="2000" dirty="0">
                <a:solidFill>
                  <a:srgbClr val="F3797E"/>
                </a:solidFill>
                <a:latin typeface="HyhwpEQ" panose="02030600000101010101" pitchFamily="18" charset="-127"/>
                <a:ea typeface="ONE 모바일POP" panose="00000500000000000000" pitchFamily="2" charset="-127"/>
              </a:rPr>
              <a:t>라인번호</a:t>
            </a:r>
            <a:r>
              <a:rPr lang="en-US" altLang="ko-KR" sz="2000" dirty="0">
                <a:solidFill>
                  <a:srgbClr val="F3797E"/>
                </a:solidFill>
                <a:latin typeface="HyhwpEQ" panose="02030600000101010101" pitchFamily="18" charset="-127"/>
                <a:ea typeface="ONE 모바일POP" panose="00000500000000000000" pitchFamily="2" charset="-127"/>
              </a:rPr>
              <a:t>, </a:t>
            </a:r>
            <a:r>
              <a:rPr lang="ko-KR" altLang="en-US" sz="2000" dirty="0">
                <a:solidFill>
                  <a:srgbClr val="F3797E"/>
                </a:solidFill>
                <a:latin typeface="HyhwpEQ" panose="02030600000101010101" pitchFamily="18" charset="-127"/>
                <a:ea typeface="ONE 모바일POP" panose="00000500000000000000" pitchFamily="2" charset="-127"/>
              </a:rPr>
              <a:t>구입업체</a:t>
            </a:r>
            <a:r>
              <a:rPr lang="en-US" altLang="ko-KR" sz="2000" dirty="0">
                <a:solidFill>
                  <a:srgbClr val="F3797E"/>
                </a:solidFill>
                <a:latin typeface="HyhwpEQ" panose="02030600000101010101" pitchFamily="18" charset="-127"/>
                <a:ea typeface="ONE 모바일POP" panose="00000500000000000000" pitchFamily="2" charset="-127"/>
              </a:rPr>
              <a:t>, </a:t>
            </a:r>
          </a:p>
          <a:p>
            <a:r>
              <a:rPr lang="ko-KR" altLang="en-US" sz="2000" dirty="0">
                <a:solidFill>
                  <a:srgbClr val="F3797E"/>
                </a:solidFill>
                <a:latin typeface="HyhwpEQ" panose="02030600000101010101" pitchFamily="18" charset="-127"/>
                <a:ea typeface="ONE 모바일POP" panose="00000500000000000000" pitchFamily="2" charset="-127"/>
              </a:rPr>
              <a:t>공정코드를 신속하고 정확하게 입력하기 위해서 자동완성 기능을 사용</a:t>
            </a:r>
            <a:endParaRPr lang="en-US" altLang="ko-KR" sz="2000" dirty="0">
              <a:solidFill>
                <a:srgbClr val="F3797E"/>
              </a:solidFill>
              <a:ea typeface="ONE 모바일POP" panose="00000500000000000000" pitchFamily="2" charset="-127"/>
            </a:endParaRPr>
          </a:p>
        </p:txBody>
      </p:sp>
      <p:cxnSp>
        <p:nvCxnSpPr>
          <p:cNvPr id="31" name="연결선: 꺾임 30">
            <a:extLst>
              <a:ext uri="{FF2B5EF4-FFF2-40B4-BE49-F238E27FC236}">
                <a16:creationId xmlns:a16="http://schemas.microsoft.com/office/drawing/2014/main" id="{4744AEA5-0862-4E57-B3C2-738708EFBF43}"/>
              </a:ext>
            </a:extLst>
          </p:cNvPr>
          <p:cNvCxnSpPr>
            <a:cxnSpLocks/>
          </p:cNvCxnSpPr>
          <p:nvPr/>
        </p:nvCxnSpPr>
        <p:spPr>
          <a:xfrm rot="16200000" flipH="1">
            <a:off x="7665523" y="2756757"/>
            <a:ext cx="1021927" cy="322558"/>
          </a:xfrm>
          <a:prstGeom prst="bentConnector3">
            <a:avLst>
              <a:gd name="adj1" fmla="val 1498"/>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pic>
        <p:nvPicPr>
          <p:cNvPr id="36" name="그림 35">
            <a:extLst>
              <a:ext uri="{FF2B5EF4-FFF2-40B4-BE49-F238E27FC236}">
                <a16:creationId xmlns:a16="http://schemas.microsoft.com/office/drawing/2014/main" id="{6F341E0A-7B5D-4325-8FE2-D49012328065}"/>
              </a:ext>
            </a:extLst>
          </p:cNvPr>
          <p:cNvPicPr>
            <a:picLocks noChangeAspect="1"/>
          </p:cNvPicPr>
          <p:nvPr/>
        </p:nvPicPr>
        <p:blipFill rotWithShape="1">
          <a:blip r:embed="rId5"/>
          <a:srcRect b="38578"/>
          <a:stretch/>
        </p:blipFill>
        <p:spPr>
          <a:xfrm>
            <a:off x="6751175" y="4522085"/>
            <a:ext cx="2146321" cy="2136294"/>
          </a:xfrm>
          <a:prstGeom prst="rect">
            <a:avLst/>
          </a:prstGeom>
        </p:spPr>
      </p:pic>
      <p:pic>
        <p:nvPicPr>
          <p:cNvPr id="37" name="그림 36">
            <a:extLst>
              <a:ext uri="{FF2B5EF4-FFF2-40B4-BE49-F238E27FC236}">
                <a16:creationId xmlns:a16="http://schemas.microsoft.com/office/drawing/2014/main" id="{9A9FFB8D-B1A3-488C-95DD-586A250440A8}"/>
              </a:ext>
            </a:extLst>
          </p:cNvPr>
          <p:cNvPicPr>
            <a:picLocks noChangeAspect="1"/>
          </p:cNvPicPr>
          <p:nvPr/>
        </p:nvPicPr>
        <p:blipFill rotWithShape="1">
          <a:blip r:embed="rId6"/>
          <a:srcRect b="40784"/>
          <a:stretch/>
        </p:blipFill>
        <p:spPr>
          <a:xfrm>
            <a:off x="8635467" y="4539175"/>
            <a:ext cx="2076335" cy="2119203"/>
          </a:xfrm>
          <a:prstGeom prst="rect">
            <a:avLst/>
          </a:prstGeom>
        </p:spPr>
      </p:pic>
      <p:pic>
        <p:nvPicPr>
          <p:cNvPr id="38" name="그림 37">
            <a:extLst>
              <a:ext uri="{FF2B5EF4-FFF2-40B4-BE49-F238E27FC236}">
                <a16:creationId xmlns:a16="http://schemas.microsoft.com/office/drawing/2014/main" id="{DD5518E2-FB34-440D-9C06-9CAE361CF4CF}"/>
              </a:ext>
            </a:extLst>
          </p:cNvPr>
          <p:cNvPicPr>
            <a:picLocks noChangeAspect="1"/>
          </p:cNvPicPr>
          <p:nvPr/>
        </p:nvPicPr>
        <p:blipFill rotWithShape="1">
          <a:blip r:embed="rId7"/>
          <a:srcRect r="9506" b="16550"/>
          <a:stretch/>
        </p:blipFill>
        <p:spPr>
          <a:xfrm>
            <a:off x="9979728" y="4809315"/>
            <a:ext cx="1864743" cy="1831972"/>
          </a:xfrm>
          <a:prstGeom prst="rect">
            <a:avLst/>
          </a:prstGeom>
        </p:spPr>
      </p:pic>
      <p:sp>
        <p:nvSpPr>
          <p:cNvPr id="4" name="슬라이드 번호 개체 틀 3">
            <a:extLst>
              <a:ext uri="{FF2B5EF4-FFF2-40B4-BE49-F238E27FC236}">
                <a16:creationId xmlns:a16="http://schemas.microsoft.com/office/drawing/2014/main" id="{9F6D0BA4-18E1-4F83-9C33-3B0F09DADDF2}"/>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94</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4079646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설비정보등록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설비등록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A43A529C-4B81-44BB-BF0C-6D366424B8F2}"/>
              </a:ext>
            </a:extLst>
          </p:cNvPr>
          <p:cNvPicPr>
            <a:picLocks noChangeAspect="1"/>
          </p:cNvPicPr>
          <p:nvPr/>
        </p:nvPicPr>
        <p:blipFill>
          <a:blip r:embed="rId3"/>
          <a:stretch>
            <a:fillRect/>
          </a:stretch>
        </p:blipFill>
        <p:spPr>
          <a:xfrm>
            <a:off x="2427470" y="1190220"/>
            <a:ext cx="8876730" cy="5189473"/>
          </a:xfrm>
          <a:prstGeom prst="rect">
            <a:avLst/>
          </a:prstGeom>
        </p:spPr>
      </p:pic>
      <p:sp>
        <p:nvSpPr>
          <p:cNvPr id="4" name="직사각형 3">
            <a:extLst>
              <a:ext uri="{FF2B5EF4-FFF2-40B4-BE49-F238E27FC236}">
                <a16:creationId xmlns:a16="http://schemas.microsoft.com/office/drawing/2014/main" id="{D0E8ACF6-10AE-453F-8496-541B4119FB63}"/>
              </a:ext>
            </a:extLst>
          </p:cNvPr>
          <p:cNvSpPr/>
          <p:nvPr/>
        </p:nvSpPr>
        <p:spPr>
          <a:xfrm>
            <a:off x="2512788" y="1863207"/>
            <a:ext cx="8147496" cy="1716064"/>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6" name="연결선: 꺾임 25">
            <a:extLst>
              <a:ext uri="{FF2B5EF4-FFF2-40B4-BE49-F238E27FC236}">
                <a16:creationId xmlns:a16="http://schemas.microsoft.com/office/drawing/2014/main" id="{28114256-2E42-44A0-8D88-7A2EF96DAA75}"/>
              </a:ext>
            </a:extLst>
          </p:cNvPr>
          <p:cNvCxnSpPr>
            <a:cxnSpLocks/>
          </p:cNvCxnSpPr>
          <p:nvPr/>
        </p:nvCxnSpPr>
        <p:spPr>
          <a:xfrm rot="16200000" flipH="1">
            <a:off x="1371816" y="3094502"/>
            <a:ext cx="1415507" cy="627178"/>
          </a:xfrm>
          <a:prstGeom prst="bentConnector3">
            <a:avLst>
              <a:gd name="adj1" fmla="val 100244"/>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B84FD32-6E28-4C0C-A8BC-9E65749FEC34}"/>
              </a:ext>
            </a:extLst>
          </p:cNvPr>
          <p:cNvSpPr/>
          <p:nvPr/>
        </p:nvSpPr>
        <p:spPr>
          <a:xfrm>
            <a:off x="2500666" y="4083610"/>
            <a:ext cx="8291909" cy="230203"/>
          </a:xfrm>
          <a:prstGeom prst="rect">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9" name="직선 연결선 38">
            <a:extLst>
              <a:ext uri="{FF2B5EF4-FFF2-40B4-BE49-F238E27FC236}">
                <a16:creationId xmlns:a16="http://schemas.microsoft.com/office/drawing/2014/main" id="{994CD7BE-BD99-4604-86D2-6627D8FABDEC}"/>
              </a:ext>
            </a:extLst>
          </p:cNvPr>
          <p:cNvCxnSpPr>
            <a:cxnSpLocks/>
          </p:cNvCxnSpPr>
          <p:nvPr/>
        </p:nvCxnSpPr>
        <p:spPr>
          <a:xfrm>
            <a:off x="1765980" y="2719002"/>
            <a:ext cx="746808" cy="0"/>
          </a:xfrm>
          <a:prstGeom prst="line">
            <a:avLst/>
          </a:prstGeom>
          <a:ln w="38100">
            <a:solidFill>
              <a:srgbClr val="F3797E"/>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8C8B2DF-33AB-4541-B7D1-3C6CA47C418A}"/>
              </a:ext>
            </a:extLst>
          </p:cNvPr>
          <p:cNvSpPr txBox="1"/>
          <p:nvPr/>
        </p:nvSpPr>
        <p:spPr>
          <a:xfrm>
            <a:off x="339585" y="1384025"/>
            <a:ext cx="2087885" cy="1015663"/>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설비를 등록하면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그리드에 추가 되고 </a:t>
            </a:r>
            <a:r>
              <a:rPr lang="en-US" altLang="ko-KR" sz="2000" b="1" dirty="0">
                <a:solidFill>
                  <a:srgbClr val="F3797E"/>
                </a:solidFill>
                <a:ea typeface="ONE 모바일POP" panose="00000500000000000000" pitchFamily="2" charset="-127"/>
              </a:rPr>
              <a:t>focus</a:t>
            </a:r>
            <a:r>
              <a:rPr lang="ko-KR" altLang="en-US" sz="2000" b="1" dirty="0">
                <a:solidFill>
                  <a:srgbClr val="F3797E"/>
                </a:solidFill>
                <a:ea typeface="ONE 모바일POP" panose="00000500000000000000" pitchFamily="2" charset="-127"/>
              </a:rPr>
              <a:t> 적용된다</a:t>
            </a:r>
            <a:r>
              <a:rPr lang="en-US" altLang="ko-KR" sz="2000" b="1" dirty="0">
                <a:solidFill>
                  <a:srgbClr val="F3797E"/>
                </a:solidFill>
                <a:ea typeface="ONE 모바일POP" panose="00000500000000000000" pitchFamily="2" charset="-127"/>
              </a:rPr>
              <a:t>.</a:t>
            </a:r>
            <a:endParaRPr lang="en-US" altLang="ko-KR" sz="2000" dirty="0">
              <a:solidFill>
                <a:srgbClr val="F3797E"/>
              </a:solidFill>
              <a:ea typeface="ONE 모바일POP" panose="00000500000000000000" pitchFamily="2" charset="-127"/>
            </a:endParaRPr>
          </a:p>
        </p:txBody>
      </p:sp>
      <p:sp>
        <p:nvSpPr>
          <p:cNvPr id="7" name="슬라이드 번호 개체 틀 6">
            <a:extLst>
              <a:ext uri="{FF2B5EF4-FFF2-40B4-BE49-F238E27FC236}">
                <a16:creationId xmlns:a16="http://schemas.microsoft.com/office/drawing/2014/main" id="{7C5B71D5-AF21-4CA7-AAE6-4FF3E0F3B87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95</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2971403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설비조회</a:t>
              </a: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grpSp>
        <p:nvGrpSpPr>
          <p:cNvPr id="4" name="그룹 3">
            <a:extLst>
              <a:ext uri="{FF2B5EF4-FFF2-40B4-BE49-F238E27FC236}">
                <a16:creationId xmlns:a16="http://schemas.microsoft.com/office/drawing/2014/main" id="{2A5FD3C6-91DC-416D-91AE-225E48412305}"/>
              </a:ext>
            </a:extLst>
          </p:cNvPr>
          <p:cNvGrpSpPr/>
          <p:nvPr/>
        </p:nvGrpSpPr>
        <p:grpSpPr>
          <a:xfrm>
            <a:off x="362100" y="1209788"/>
            <a:ext cx="9372729" cy="4902138"/>
            <a:chOff x="1878329" y="1605365"/>
            <a:chExt cx="8435340" cy="4411864"/>
          </a:xfrm>
        </p:grpSpPr>
        <p:pic>
          <p:nvPicPr>
            <p:cNvPr id="6" name="그림 5">
              <a:extLst>
                <a:ext uri="{FF2B5EF4-FFF2-40B4-BE49-F238E27FC236}">
                  <a16:creationId xmlns:a16="http://schemas.microsoft.com/office/drawing/2014/main" id="{9D515F8C-469A-4E0C-A01A-0753197BA29C}"/>
                </a:ext>
              </a:extLst>
            </p:cNvPr>
            <p:cNvPicPr>
              <a:picLocks noChangeAspect="1"/>
            </p:cNvPicPr>
            <p:nvPr/>
          </p:nvPicPr>
          <p:blipFill>
            <a:blip r:embed="rId3"/>
            <a:stretch>
              <a:fillRect/>
            </a:stretch>
          </p:blipFill>
          <p:spPr>
            <a:xfrm>
              <a:off x="1878329" y="1605365"/>
              <a:ext cx="8435340" cy="1987172"/>
            </a:xfrm>
            <a:prstGeom prst="rect">
              <a:avLst/>
            </a:prstGeom>
          </p:spPr>
        </p:pic>
        <p:pic>
          <p:nvPicPr>
            <p:cNvPr id="7" name="그림 6">
              <a:extLst>
                <a:ext uri="{FF2B5EF4-FFF2-40B4-BE49-F238E27FC236}">
                  <a16:creationId xmlns:a16="http://schemas.microsoft.com/office/drawing/2014/main" id="{BC9562B6-0975-4C51-BF3F-3954A072CC32}"/>
                </a:ext>
              </a:extLst>
            </p:cNvPr>
            <p:cNvPicPr>
              <a:picLocks noChangeAspect="1"/>
            </p:cNvPicPr>
            <p:nvPr/>
          </p:nvPicPr>
          <p:blipFill>
            <a:blip r:embed="rId4"/>
            <a:stretch>
              <a:fillRect/>
            </a:stretch>
          </p:blipFill>
          <p:spPr>
            <a:xfrm>
              <a:off x="1878329" y="3911108"/>
              <a:ext cx="8435340" cy="2106121"/>
            </a:xfrm>
            <a:prstGeom prst="rect">
              <a:avLst/>
            </a:prstGeom>
          </p:spPr>
        </p:pic>
        <p:sp>
          <p:nvSpPr>
            <p:cNvPr id="13" name="타원 12">
              <a:extLst>
                <a:ext uri="{FF2B5EF4-FFF2-40B4-BE49-F238E27FC236}">
                  <a16:creationId xmlns:a16="http://schemas.microsoft.com/office/drawing/2014/main" id="{AB0C4629-7DBC-49E0-9D26-89273AF7AEBF}"/>
                </a:ext>
              </a:extLst>
            </p:cNvPr>
            <p:cNvSpPr/>
            <p:nvPr/>
          </p:nvSpPr>
          <p:spPr>
            <a:xfrm>
              <a:off x="9627982" y="2237689"/>
              <a:ext cx="685687" cy="345491"/>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14" name="직선 화살표 연결선 13">
              <a:extLst>
                <a:ext uri="{FF2B5EF4-FFF2-40B4-BE49-F238E27FC236}">
                  <a16:creationId xmlns:a16="http://schemas.microsoft.com/office/drawing/2014/main" id="{0C749EEF-B7C4-4A7E-9CAA-D7FE17379FEC}"/>
                </a:ext>
              </a:extLst>
            </p:cNvPr>
            <p:cNvCxnSpPr>
              <a:cxnSpLocks/>
              <a:stCxn id="13" idx="4"/>
            </p:cNvCxnSpPr>
            <p:nvPr/>
          </p:nvCxnSpPr>
          <p:spPr>
            <a:xfrm flipH="1">
              <a:off x="8648700" y="2583180"/>
              <a:ext cx="1322126" cy="1208979"/>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E44F8786-A410-4464-9B53-992F3573D636}"/>
              </a:ext>
            </a:extLst>
          </p:cNvPr>
          <p:cNvSpPr txBox="1"/>
          <p:nvPr/>
        </p:nvSpPr>
        <p:spPr>
          <a:xfrm>
            <a:off x="6095999" y="1180790"/>
            <a:ext cx="2496003" cy="1015663"/>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날짜나 설비구분 등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원하는 조건에 맞게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설비를 조회 가능 </a:t>
            </a:r>
            <a:endParaRPr lang="en-US" altLang="ko-KR" sz="2000" dirty="0">
              <a:solidFill>
                <a:srgbClr val="F3797E"/>
              </a:solidFill>
              <a:ea typeface="ONE 모바일POP" panose="00000500000000000000" pitchFamily="2" charset="-127"/>
            </a:endParaRPr>
          </a:p>
        </p:txBody>
      </p:sp>
      <p:sp>
        <p:nvSpPr>
          <p:cNvPr id="17" name="TextBox 16">
            <a:extLst>
              <a:ext uri="{FF2B5EF4-FFF2-40B4-BE49-F238E27FC236}">
                <a16:creationId xmlns:a16="http://schemas.microsoft.com/office/drawing/2014/main" id="{6FC1EB7E-2F2C-4121-A18B-2E79BA61F4A6}"/>
              </a:ext>
            </a:extLst>
          </p:cNvPr>
          <p:cNvSpPr txBox="1"/>
          <p:nvPr/>
        </p:nvSpPr>
        <p:spPr>
          <a:xfrm>
            <a:off x="9823472" y="2237689"/>
            <a:ext cx="2087884" cy="400110"/>
          </a:xfrm>
          <a:prstGeom prst="rect">
            <a:avLst/>
          </a:prstGeom>
          <a:noFill/>
        </p:spPr>
        <p:txBody>
          <a:bodyPr wrap="square" rtlCol="0">
            <a:spAutoFit/>
          </a:bodyPr>
          <a:lstStyle/>
          <a:p>
            <a:r>
              <a:rPr lang="en-US" altLang="ko-KR" sz="2000" b="1" dirty="0">
                <a:solidFill>
                  <a:srgbClr val="F3797E"/>
                </a:solidFill>
                <a:ea typeface="ONE 모바일POP" panose="00000500000000000000" pitchFamily="2" charset="-127"/>
              </a:rPr>
              <a:t>Excel </a:t>
            </a:r>
            <a:r>
              <a:rPr lang="ko-KR" altLang="en-US" sz="2000" b="1" dirty="0">
                <a:solidFill>
                  <a:srgbClr val="F3797E"/>
                </a:solidFill>
                <a:ea typeface="ONE 모바일POP" panose="00000500000000000000" pitchFamily="2" charset="-127"/>
              </a:rPr>
              <a:t>다운로드</a:t>
            </a:r>
            <a:endParaRPr lang="en-US" altLang="ko-KR" sz="2000" dirty="0">
              <a:solidFill>
                <a:srgbClr val="F3797E"/>
              </a:solidFill>
              <a:ea typeface="ONE 모바일POP" panose="00000500000000000000" pitchFamily="2" charset="-127"/>
            </a:endParaRPr>
          </a:p>
        </p:txBody>
      </p:sp>
      <p:sp>
        <p:nvSpPr>
          <p:cNvPr id="9" name="슬라이드 번호 개체 틀 8">
            <a:extLst>
              <a:ext uri="{FF2B5EF4-FFF2-40B4-BE49-F238E27FC236}">
                <a16:creationId xmlns:a16="http://schemas.microsoft.com/office/drawing/2014/main" id="{CBCB9E84-0AB5-45BB-AA6B-231B9005DE90}"/>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96</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8630858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정기점검관리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점검대상 조회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6" name="그림 5">
            <a:extLst>
              <a:ext uri="{FF2B5EF4-FFF2-40B4-BE49-F238E27FC236}">
                <a16:creationId xmlns:a16="http://schemas.microsoft.com/office/drawing/2014/main" id="{70DEB071-7045-402E-8B8E-E533328FC8B9}"/>
              </a:ext>
            </a:extLst>
          </p:cNvPr>
          <p:cNvPicPr>
            <a:picLocks noChangeAspect="1"/>
          </p:cNvPicPr>
          <p:nvPr/>
        </p:nvPicPr>
        <p:blipFill>
          <a:blip r:embed="rId3"/>
          <a:stretch>
            <a:fillRect/>
          </a:stretch>
        </p:blipFill>
        <p:spPr>
          <a:xfrm>
            <a:off x="392245" y="3685333"/>
            <a:ext cx="9242255" cy="2489721"/>
          </a:xfrm>
          <a:prstGeom prst="rect">
            <a:avLst/>
          </a:prstGeom>
        </p:spPr>
      </p:pic>
      <p:pic>
        <p:nvPicPr>
          <p:cNvPr id="7" name="그림 6">
            <a:extLst>
              <a:ext uri="{FF2B5EF4-FFF2-40B4-BE49-F238E27FC236}">
                <a16:creationId xmlns:a16="http://schemas.microsoft.com/office/drawing/2014/main" id="{70B559CD-6DF3-403C-BF70-54E7EAAE6D62}"/>
              </a:ext>
            </a:extLst>
          </p:cNvPr>
          <p:cNvPicPr>
            <a:picLocks noChangeAspect="1"/>
          </p:cNvPicPr>
          <p:nvPr/>
        </p:nvPicPr>
        <p:blipFill>
          <a:blip r:embed="rId4"/>
          <a:stretch>
            <a:fillRect/>
          </a:stretch>
        </p:blipFill>
        <p:spPr>
          <a:xfrm>
            <a:off x="392246" y="1410203"/>
            <a:ext cx="9242253" cy="1979955"/>
          </a:xfrm>
          <a:prstGeom prst="rect">
            <a:avLst/>
          </a:prstGeom>
        </p:spPr>
      </p:pic>
      <p:sp>
        <p:nvSpPr>
          <p:cNvPr id="13" name="타원 12">
            <a:extLst>
              <a:ext uri="{FF2B5EF4-FFF2-40B4-BE49-F238E27FC236}">
                <a16:creationId xmlns:a16="http://schemas.microsoft.com/office/drawing/2014/main" id="{56A661E0-B6FB-44E6-94E5-1A8C42315BA9}"/>
              </a:ext>
            </a:extLst>
          </p:cNvPr>
          <p:cNvSpPr/>
          <p:nvPr/>
        </p:nvSpPr>
        <p:spPr>
          <a:xfrm>
            <a:off x="7756634" y="2291255"/>
            <a:ext cx="756745" cy="472966"/>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14" name="직선 화살표 연결선 13">
            <a:extLst>
              <a:ext uri="{FF2B5EF4-FFF2-40B4-BE49-F238E27FC236}">
                <a16:creationId xmlns:a16="http://schemas.microsoft.com/office/drawing/2014/main" id="{86B92FE0-7E5C-4F2D-B992-CC1EE467C34C}"/>
              </a:ext>
            </a:extLst>
          </p:cNvPr>
          <p:cNvCxnSpPr>
            <a:cxnSpLocks/>
            <a:stCxn id="13" idx="4"/>
          </p:cNvCxnSpPr>
          <p:nvPr/>
        </p:nvCxnSpPr>
        <p:spPr>
          <a:xfrm flipH="1">
            <a:off x="7041931" y="2764221"/>
            <a:ext cx="1093076" cy="1506989"/>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1A404FD-2DE9-486D-A3E4-79FCCFA7771B}"/>
              </a:ext>
            </a:extLst>
          </p:cNvPr>
          <p:cNvSpPr txBox="1"/>
          <p:nvPr/>
        </p:nvSpPr>
        <p:spPr>
          <a:xfrm>
            <a:off x="9753418" y="1584572"/>
            <a:ext cx="2446829" cy="1631216"/>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현재 날짜 기준</a:t>
            </a:r>
            <a:r>
              <a:rPr lang="ko-KR" altLang="en-US" sz="2000" b="1" dirty="0">
                <a:solidFill>
                  <a:srgbClr val="F3797E"/>
                </a:solidFill>
                <a:ea typeface="ONE 모바일POP" panose="00000500000000000000" pitchFamily="2" charset="-127"/>
              </a:rPr>
              <a:t> </a:t>
            </a:r>
            <a:endParaRPr lang="en-US" altLang="ko-KR" sz="2000" b="1" dirty="0">
              <a:solidFill>
                <a:srgbClr val="F3797E"/>
              </a:solidFill>
              <a:ea typeface="ONE 모바일POP" panose="00000500000000000000" pitchFamily="2" charset="-127"/>
            </a:endParaRPr>
          </a:p>
          <a:p>
            <a:r>
              <a:rPr lang="en-US" altLang="ko-KR" sz="2000" b="1" dirty="0">
                <a:solidFill>
                  <a:srgbClr val="F3797E"/>
                </a:solidFill>
                <a:ea typeface="ONE 모바일POP" panose="00000500000000000000" pitchFamily="2" charset="-127"/>
              </a:rPr>
              <a:t>7</a:t>
            </a:r>
            <a:r>
              <a:rPr lang="ko-KR" altLang="en-US" sz="2000" dirty="0">
                <a:solidFill>
                  <a:srgbClr val="F3797E"/>
                </a:solidFill>
                <a:ea typeface="ONE 모바일POP" panose="00000500000000000000" pitchFamily="2" charset="-127"/>
              </a:rPr>
              <a:t>일 후 까지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차기 점검일이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포함되는 설비를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대상으로 보여준다</a:t>
            </a:r>
            <a:r>
              <a:rPr lang="en-US" altLang="ko-KR" sz="2000" dirty="0">
                <a:solidFill>
                  <a:srgbClr val="F3797E"/>
                </a:solidFill>
                <a:ea typeface="ONE 모바일POP" panose="00000500000000000000" pitchFamily="2" charset="-127"/>
              </a:rPr>
              <a:t>.</a:t>
            </a:r>
            <a:r>
              <a:rPr lang="ko-KR" altLang="en-US" sz="2000" dirty="0">
                <a:solidFill>
                  <a:srgbClr val="F3797E"/>
                </a:solidFill>
                <a:ea typeface="ONE 모바일POP" panose="00000500000000000000" pitchFamily="2" charset="-127"/>
              </a:rPr>
              <a:t> </a:t>
            </a:r>
            <a:endParaRPr lang="en-US" altLang="ko-KR" sz="2000" dirty="0">
              <a:solidFill>
                <a:srgbClr val="F3797E"/>
              </a:solidFill>
              <a:ea typeface="ONE 모바일POP" panose="00000500000000000000" pitchFamily="2" charset="-127"/>
            </a:endParaRPr>
          </a:p>
        </p:txBody>
      </p:sp>
      <p:sp>
        <p:nvSpPr>
          <p:cNvPr id="4" name="슬라이드 번호 개체 틀 3">
            <a:extLst>
              <a:ext uri="{FF2B5EF4-FFF2-40B4-BE49-F238E27FC236}">
                <a16:creationId xmlns:a16="http://schemas.microsoft.com/office/drawing/2014/main" id="{0977D4E0-2446-4EB4-8844-F05E2B69572B}"/>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97</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1303166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200388"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정기점검관리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점검등록 </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4" name="그림 3">
            <a:extLst>
              <a:ext uri="{FF2B5EF4-FFF2-40B4-BE49-F238E27FC236}">
                <a16:creationId xmlns:a16="http://schemas.microsoft.com/office/drawing/2014/main" id="{C52DF2BE-D0F7-458D-9F4F-AFB8E2115623}"/>
              </a:ext>
            </a:extLst>
          </p:cNvPr>
          <p:cNvPicPr>
            <a:picLocks noChangeAspect="1"/>
          </p:cNvPicPr>
          <p:nvPr/>
        </p:nvPicPr>
        <p:blipFill>
          <a:blip r:embed="rId3"/>
          <a:stretch>
            <a:fillRect/>
          </a:stretch>
        </p:blipFill>
        <p:spPr>
          <a:xfrm>
            <a:off x="462455" y="1284547"/>
            <a:ext cx="8925045" cy="2404269"/>
          </a:xfrm>
          <a:prstGeom prst="rect">
            <a:avLst/>
          </a:prstGeom>
        </p:spPr>
      </p:pic>
      <p:sp>
        <p:nvSpPr>
          <p:cNvPr id="11" name="L 도형 10">
            <a:extLst>
              <a:ext uri="{FF2B5EF4-FFF2-40B4-BE49-F238E27FC236}">
                <a16:creationId xmlns:a16="http://schemas.microsoft.com/office/drawing/2014/main" id="{653C4B5B-44D6-4A55-AA5E-2309FCAEF02F}"/>
              </a:ext>
            </a:extLst>
          </p:cNvPr>
          <p:cNvSpPr/>
          <p:nvPr/>
        </p:nvSpPr>
        <p:spPr>
          <a:xfrm rot="18929987">
            <a:off x="2237891" y="2283380"/>
            <a:ext cx="381433" cy="160728"/>
          </a:xfrm>
          <a:prstGeom prst="corner">
            <a:avLst/>
          </a:prstGeom>
          <a:solidFill>
            <a:srgbClr val="F37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a:extLst>
              <a:ext uri="{FF2B5EF4-FFF2-40B4-BE49-F238E27FC236}">
                <a16:creationId xmlns:a16="http://schemas.microsoft.com/office/drawing/2014/main" id="{50BCD90C-94CE-439C-A326-0EB4471B0739}"/>
              </a:ext>
            </a:extLst>
          </p:cNvPr>
          <p:cNvSpPr/>
          <p:nvPr/>
        </p:nvSpPr>
        <p:spPr>
          <a:xfrm>
            <a:off x="7375201" y="3162841"/>
            <a:ext cx="596298" cy="334739"/>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pic>
        <p:nvPicPr>
          <p:cNvPr id="13" name="그림 12">
            <a:extLst>
              <a:ext uri="{FF2B5EF4-FFF2-40B4-BE49-F238E27FC236}">
                <a16:creationId xmlns:a16="http://schemas.microsoft.com/office/drawing/2014/main" id="{F5B408D0-E460-4BB2-827F-71DE4F7E8201}"/>
              </a:ext>
            </a:extLst>
          </p:cNvPr>
          <p:cNvPicPr>
            <a:picLocks noChangeAspect="1"/>
          </p:cNvPicPr>
          <p:nvPr/>
        </p:nvPicPr>
        <p:blipFill>
          <a:blip r:embed="rId4"/>
          <a:stretch>
            <a:fillRect/>
          </a:stretch>
        </p:blipFill>
        <p:spPr>
          <a:xfrm>
            <a:off x="462455" y="4049711"/>
            <a:ext cx="8925045" cy="2183104"/>
          </a:xfrm>
          <a:prstGeom prst="rect">
            <a:avLst/>
          </a:prstGeom>
        </p:spPr>
      </p:pic>
      <p:cxnSp>
        <p:nvCxnSpPr>
          <p:cNvPr id="19" name="직선 화살표 연결선 18">
            <a:extLst>
              <a:ext uri="{FF2B5EF4-FFF2-40B4-BE49-F238E27FC236}">
                <a16:creationId xmlns:a16="http://schemas.microsoft.com/office/drawing/2014/main" id="{37F4585E-F072-4607-B8FF-8B9F371A8155}"/>
              </a:ext>
            </a:extLst>
          </p:cNvPr>
          <p:cNvCxnSpPr>
            <a:cxnSpLocks/>
          </p:cNvCxnSpPr>
          <p:nvPr/>
        </p:nvCxnSpPr>
        <p:spPr>
          <a:xfrm flipH="1">
            <a:off x="6476012" y="3497580"/>
            <a:ext cx="1168975" cy="1695205"/>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AC15055-9DD6-4C3E-B3D6-A4B1A0C8EB73}"/>
              </a:ext>
            </a:extLst>
          </p:cNvPr>
          <p:cNvSpPr txBox="1"/>
          <p:nvPr/>
        </p:nvSpPr>
        <p:spPr>
          <a:xfrm>
            <a:off x="9457123" y="1572236"/>
            <a:ext cx="2542878" cy="1015663"/>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정기점검을 실행 한 뒤 해당 설비를 정기점검 정보와 함께 등록한다</a:t>
            </a:r>
            <a:r>
              <a:rPr lang="en-US" altLang="ko-KR" sz="2000" dirty="0">
                <a:solidFill>
                  <a:srgbClr val="F3797E"/>
                </a:solidFill>
                <a:ea typeface="ONE 모바일POP" panose="00000500000000000000" pitchFamily="2" charset="-127"/>
              </a:rPr>
              <a:t>.</a:t>
            </a:r>
          </a:p>
        </p:txBody>
      </p:sp>
      <p:sp>
        <p:nvSpPr>
          <p:cNvPr id="17" name="TextBox 16">
            <a:extLst>
              <a:ext uri="{FF2B5EF4-FFF2-40B4-BE49-F238E27FC236}">
                <a16:creationId xmlns:a16="http://schemas.microsoft.com/office/drawing/2014/main" id="{098B5325-3AF6-4EF6-82ED-559BAE735ED8}"/>
              </a:ext>
            </a:extLst>
          </p:cNvPr>
          <p:cNvSpPr txBox="1"/>
          <p:nvPr/>
        </p:nvSpPr>
        <p:spPr>
          <a:xfrm>
            <a:off x="9448733" y="2705151"/>
            <a:ext cx="2653619" cy="1015663"/>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점검주기일과 등록된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점검일자를 기준으로 </a:t>
            </a:r>
            <a:endParaRPr lang="en-US" altLang="ko-KR" sz="2000" dirty="0">
              <a:solidFill>
                <a:srgbClr val="F3797E"/>
              </a:solidFill>
              <a:ea typeface="ONE 모바일POP" panose="00000500000000000000" pitchFamily="2" charset="-127"/>
            </a:endParaRPr>
          </a:p>
          <a:p>
            <a:r>
              <a:rPr lang="ko-KR" altLang="en-US" sz="2000" dirty="0">
                <a:solidFill>
                  <a:srgbClr val="F3797E"/>
                </a:solidFill>
                <a:ea typeface="ONE 모바일POP" panose="00000500000000000000" pitchFamily="2" charset="-127"/>
              </a:rPr>
              <a:t>차기 점검일이 표시된다</a:t>
            </a:r>
            <a:r>
              <a:rPr lang="en-US" altLang="ko-KR" sz="2000" dirty="0">
                <a:solidFill>
                  <a:srgbClr val="F3797E"/>
                </a:solidFill>
                <a:ea typeface="ONE 모바일POP" panose="00000500000000000000" pitchFamily="2" charset="-127"/>
              </a:rPr>
              <a:t>.</a:t>
            </a:r>
            <a:r>
              <a:rPr lang="ko-KR" altLang="en-US" sz="2000" dirty="0">
                <a:solidFill>
                  <a:srgbClr val="F3797E"/>
                </a:solidFill>
                <a:ea typeface="ONE 모바일POP" panose="00000500000000000000" pitchFamily="2" charset="-127"/>
              </a:rPr>
              <a:t> </a:t>
            </a:r>
            <a:endParaRPr lang="en-US" altLang="ko-KR" sz="2000" dirty="0">
              <a:solidFill>
                <a:srgbClr val="F3797E"/>
              </a:solidFill>
              <a:ea typeface="ONE 모바일POP" panose="00000500000000000000" pitchFamily="2" charset="-127"/>
            </a:endParaRPr>
          </a:p>
        </p:txBody>
      </p:sp>
      <p:sp>
        <p:nvSpPr>
          <p:cNvPr id="6" name="슬라이드 번호 개체 틀 5">
            <a:extLst>
              <a:ext uri="{FF2B5EF4-FFF2-40B4-BE49-F238E27FC236}">
                <a16:creationId xmlns:a16="http://schemas.microsoft.com/office/drawing/2014/main" id="{9C6DF06C-643E-456E-BB54-46BE8FA66824}"/>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98</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8121687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4B49AC"/>
        </a:solidFill>
        <a:effectLst/>
      </p:bgPr>
    </p:bg>
    <p:spTree>
      <p:nvGrpSpPr>
        <p:cNvPr id="1" name=""/>
        <p:cNvGrpSpPr/>
        <p:nvPr/>
      </p:nvGrpSpPr>
      <p:grpSpPr>
        <a:xfrm>
          <a:off x="0" y="0"/>
          <a:ext cx="0" cy="0"/>
          <a:chOff x="0" y="0"/>
          <a:chExt cx="0" cy="0"/>
        </a:xfrm>
      </p:grpSpPr>
      <p:grpSp>
        <p:nvGrpSpPr>
          <p:cNvPr id="3" name="그룹 2"/>
          <p:cNvGrpSpPr/>
          <p:nvPr/>
        </p:nvGrpSpPr>
        <p:grpSpPr>
          <a:xfrm>
            <a:off x="0" y="0"/>
            <a:ext cx="12192000" cy="6858000"/>
            <a:chOff x="0" y="0"/>
            <a:chExt cx="12192000" cy="6858000"/>
          </a:xfrm>
          <a:solidFill>
            <a:srgbClr val="7978E9"/>
          </a:solidFill>
        </p:grpSpPr>
        <p:sp>
          <p:nvSpPr>
            <p:cNvPr id="2" name="직각 삼각형 1">
              <a:extLst>
                <a:ext uri="{FF2B5EF4-FFF2-40B4-BE49-F238E27FC236}">
                  <a16:creationId xmlns:a16="http://schemas.microsoft.com/office/drawing/2014/main" id="{FB734957-7000-4C1A-84C7-E053CC508C3B}"/>
                </a:ext>
              </a:extLst>
            </p:cNvPr>
            <p:cNvSpPr/>
            <p:nvPr/>
          </p:nvSpPr>
          <p:spPr>
            <a:xfrm>
              <a:off x="0" y="0"/>
              <a:ext cx="12192000" cy="6858000"/>
            </a:xfrm>
            <a:prstGeom prst="rtTriangle">
              <a:avLst/>
            </a:prstGeom>
            <a:grpFill/>
            <a:ln>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5" name="사각형: 둥근 모서리 4">
              <a:extLst>
                <a:ext uri="{FF2B5EF4-FFF2-40B4-BE49-F238E27FC236}">
                  <a16:creationId xmlns:a16="http://schemas.microsoft.com/office/drawing/2014/main" id="{D8D96C27-48EC-4854-9345-59FC22BE9018}"/>
                </a:ext>
              </a:extLst>
            </p:cNvPr>
            <p:cNvSpPr/>
            <p:nvPr/>
          </p:nvSpPr>
          <p:spPr>
            <a:xfrm>
              <a:off x="191999" y="199622"/>
              <a:ext cx="11808001" cy="6477083"/>
            </a:xfrm>
            <a:prstGeom prst="roundRect">
              <a:avLst>
                <a:gd name="adj" fmla="val 3178"/>
              </a:avLst>
            </a:prstGeom>
            <a:solidFill>
              <a:schemeClr val="bg1"/>
            </a:solidFill>
            <a:ln w="34925">
              <a:solidFill>
                <a:srgbClr val="5D5DE5"/>
              </a:solidFill>
            </a:ln>
            <a:effectLst>
              <a:outerShdw dist="50800" dir="27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latinLnBrk="0">
                <a:defRPr/>
              </a:pPr>
              <a:endParaRPr lang="en-US" altLang="ko-KR" sz="3600" b="1" kern="0" dirty="0">
                <a:ln w="19050">
                  <a:noFill/>
                </a:ln>
                <a:solidFill>
                  <a:prstClr val="black">
                    <a:lumMod val="85000"/>
                    <a:lumOff val="15000"/>
                  </a:prstClr>
                </a:solidFill>
                <a:latin typeface="ONE 모바일POP" panose="00000500000000000000" pitchFamily="2" charset="-127"/>
                <a:ea typeface="ONE 모바일POP" panose="00000500000000000000" pitchFamily="2" charset="-127"/>
              </a:endParaRPr>
            </a:p>
          </p:txBody>
        </p:sp>
        <p:sp>
          <p:nvSpPr>
            <p:cNvPr id="24" name="사각형: 둥근 위쪽 모서리 23">
              <a:extLst>
                <a:ext uri="{FF2B5EF4-FFF2-40B4-BE49-F238E27FC236}">
                  <a16:creationId xmlns:a16="http://schemas.microsoft.com/office/drawing/2014/main" id="{5D38B78E-8324-418D-AC11-DB93FDCF6B49}"/>
                </a:ext>
              </a:extLst>
            </p:cNvPr>
            <p:cNvSpPr/>
            <p:nvPr/>
          </p:nvSpPr>
          <p:spPr>
            <a:xfrm>
              <a:off x="263639" y="277461"/>
              <a:ext cx="11664720" cy="787251"/>
            </a:xfrm>
            <a:prstGeom prst="round2SameRect">
              <a:avLst>
                <a:gd name="adj1" fmla="val 22575"/>
                <a:gd name="adj2" fmla="val 14519"/>
              </a:avLst>
            </a:prstGeom>
            <a:solidFill>
              <a:schemeClr val="bg2"/>
            </a:solidFill>
            <a:ln w="412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tIns="180000" bIns="684000" rtlCol="0" anchor="t"/>
            <a:lstStyle/>
            <a:p>
              <a:pPr lvl="2" latinLnBrk="0">
                <a:defRPr/>
              </a:pP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정기점검관리 </a:t>
              </a:r>
              <a:r>
                <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 </a:t>
              </a:r>
              <a:r>
                <a:rPr lang="ko-KR" altLang="en-US"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rPr>
                <a:t>정기점검 이력 조회</a:t>
              </a:r>
              <a:endParaRPr lang="en-US" altLang="ko-KR" sz="3200" kern="0" dirty="0">
                <a:ln w="19050">
                  <a:noFill/>
                </a:ln>
                <a:solidFill>
                  <a:prstClr val="black">
                    <a:lumMod val="65000"/>
                    <a:lumOff val="35000"/>
                  </a:prstClr>
                </a:solidFill>
                <a:latin typeface="ONE 모바일POP" panose="00000500000000000000" pitchFamily="2" charset="-127"/>
                <a:ea typeface="ONE 모바일POP" panose="00000500000000000000" pitchFamily="2" charset="-127"/>
              </a:endParaRPr>
            </a:p>
            <a:p>
              <a:pPr algn="ctr">
                <a:defRPr/>
              </a:pPr>
              <a:endParaRPr lang="ko-KR" altLang="en-US" sz="2400" dirty="0">
                <a:solidFill>
                  <a:prstClr val="white"/>
                </a:solidFill>
                <a:latin typeface="ONE 모바일POP" panose="00000500000000000000" pitchFamily="2" charset="-127"/>
                <a:ea typeface="ONE 모바일POP" panose="00000500000000000000" pitchFamily="2" charset="-127"/>
              </a:endParaRPr>
            </a:p>
          </p:txBody>
        </p:sp>
        <p:grpSp>
          <p:nvGrpSpPr>
            <p:cNvPr id="12" name="그룹 11">
              <a:extLst>
                <a:ext uri="{FF2B5EF4-FFF2-40B4-BE49-F238E27FC236}">
                  <a16:creationId xmlns:a16="http://schemas.microsoft.com/office/drawing/2014/main" id="{D925E57D-2ADC-48A8-9579-CCF61E25D877}"/>
                </a:ext>
              </a:extLst>
            </p:cNvPr>
            <p:cNvGrpSpPr/>
            <p:nvPr/>
          </p:nvGrpSpPr>
          <p:grpSpPr>
            <a:xfrm>
              <a:off x="543158" y="430671"/>
              <a:ext cx="476017" cy="476017"/>
              <a:chOff x="11351263" y="55126"/>
              <a:chExt cx="518929" cy="518929"/>
            </a:xfrm>
            <a:grpFill/>
          </p:grpSpPr>
          <p:sp>
            <p:nvSpPr>
              <p:cNvPr id="8" name="타원 7">
                <a:extLst>
                  <a:ext uri="{FF2B5EF4-FFF2-40B4-BE49-F238E27FC236}">
                    <a16:creationId xmlns:a16="http://schemas.microsoft.com/office/drawing/2014/main" id="{AD480CD5-B0BF-4BA0-BE91-08166EB91F4A}"/>
                  </a:ext>
                </a:extLst>
              </p:cNvPr>
              <p:cNvSpPr/>
              <p:nvPr/>
            </p:nvSpPr>
            <p:spPr>
              <a:xfrm>
                <a:off x="11351263" y="55126"/>
                <a:ext cx="518929" cy="518929"/>
              </a:xfrm>
              <a:prstGeom prst="ellipse">
                <a:avLst/>
              </a:prstGeom>
              <a:grpFill/>
              <a:ln w="158750">
                <a:solidFill>
                  <a:srgbClr val="4B49A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latin typeface="ONE 모바일POP" panose="00000500000000000000" pitchFamily="2" charset="-127"/>
                  <a:ea typeface="ONE 모바일POP" panose="00000500000000000000" pitchFamily="2" charset="-127"/>
                </a:endParaRPr>
              </a:p>
            </p:txBody>
          </p:sp>
          <p:sp>
            <p:nvSpPr>
              <p:cNvPr id="10" name="타원 9">
                <a:extLst>
                  <a:ext uri="{FF2B5EF4-FFF2-40B4-BE49-F238E27FC236}">
                    <a16:creationId xmlns:a16="http://schemas.microsoft.com/office/drawing/2014/main" id="{7DADEA2D-D5DC-4F87-A6B4-74B5C1AE6F17}"/>
                  </a:ext>
                </a:extLst>
              </p:cNvPr>
              <p:cNvSpPr/>
              <p:nvPr/>
            </p:nvSpPr>
            <p:spPr>
              <a:xfrm>
                <a:off x="11427159" y="131022"/>
                <a:ext cx="367135" cy="367135"/>
              </a:xfrm>
              <a:prstGeom prst="ellipse">
                <a:avLst/>
              </a:prstGeom>
              <a:solidFill>
                <a:schemeClr val="bg1"/>
              </a:solidFill>
              <a:ln w="12700">
                <a:solidFill>
                  <a:srgbClr val="4B4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00" b="1" dirty="0">
                  <a:solidFill>
                    <a:prstClr val="white"/>
                  </a:solidFill>
                  <a:latin typeface="ONE 모바일POP" panose="00000500000000000000" pitchFamily="2" charset="-127"/>
                  <a:ea typeface="ONE 모바일POP" panose="00000500000000000000" pitchFamily="2" charset="-127"/>
                </a:endParaRPr>
              </a:p>
            </p:txBody>
          </p:sp>
        </p:grpSp>
      </p:grpSp>
      <p:pic>
        <p:nvPicPr>
          <p:cNvPr id="29" name="그림 28">
            <a:extLst>
              <a:ext uri="{FF2B5EF4-FFF2-40B4-BE49-F238E27FC236}">
                <a16:creationId xmlns:a16="http://schemas.microsoft.com/office/drawing/2014/main" id="{68947315-D21D-45FD-BA50-9248E6F070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3104" y="540856"/>
            <a:ext cx="316862" cy="279432"/>
          </a:xfrm>
          <a:prstGeom prst="rect">
            <a:avLst/>
          </a:prstGeom>
          <a:ln>
            <a:noFill/>
          </a:ln>
        </p:spPr>
      </p:pic>
      <p:pic>
        <p:nvPicPr>
          <p:cNvPr id="4" name="그림 3">
            <a:extLst>
              <a:ext uri="{FF2B5EF4-FFF2-40B4-BE49-F238E27FC236}">
                <a16:creationId xmlns:a16="http://schemas.microsoft.com/office/drawing/2014/main" id="{3C727C04-9B99-4AEB-9A1B-A9E2AD025B49}"/>
              </a:ext>
            </a:extLst>
          </p:cNvPr>
          <p:cNvPicPr>
            <a:picLocks noChangeAspect="1"/>
          </p:cNvPicPr>
          <p:nvPr/>
        </p:nvPicPr>
        <p:blipFill>
          <a:blip r:embed="rId3"/>
          <a:stretch>
            <a:fillRect/>
          </a:stretch>
        </p:blipFill>
        <p:spPr>
          <a:xfrm>
            <a:off x="1177123" y="1142551"/>
            <a:ext cx="10391440" cy="5032504"/>
          </a:xfrm>
          <a:prstGeom prst="rect">
            <a:avLst/>
          </a:prstGeom>
        </p:spPr>
      </p:pic>
      <p:sp>
        <p:nvSpPr>
          <p:cNvPr id="11" name="타원 10">
            <a:extLst>
              <a:ext uri="{FF2B5EF4-FFF2-40B4-BE49-F238E27FC236}">
                <a16:creationId xmlns:a16="http://schemas.microsoft.com/office/drawing/2014/main" id="{20681F39-123B-44D4-9E45-9BDE0FF0D9C4}"/>
              </a:ext>
            </a:extLst>
          </p:cNvPr>
          <p:cNvSpPr/>
          <p:nvPr/>
        </p:nvSpPr>
        <p:spPr>
          <a:xfrm>
            <a:off x="10776622" y="1598806"/>
            <a:ext cx="551114" cy="407715"/>
          </a:xfrm>
          <a:prstGeom prst="ellipse">
            <a:avLst/>
          </a:prstGeom>
          <a:noFill/>
          <a:ln w="38100">
            <a:solidFill>
              <a:srgbClr val="F379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HyhwpEQ" panose="02030600000101010101" pitchFamily="18" charset="-127"/>
              <a:ea typeface="ONE 모바일POP" panose="00000500000000000000" pitchFamily="2" charset="-127"/>
            </a:endParaRPr>
          </a:p>
        </p:txBody>
      </p:sp>
      <p:cxnSp>
        <p:nvCxnSpPr>
          <p:cNvPr id="13" name="직선 화살표 연결선 12">
            <a:extLst>
              <a:ext uri="{FF2B5EF4-FFF2-40B4-BE49-F238E27FC236}">
                <a16:creationId xmlns:a16="http://schemas.microsoft.com/office/drawing/2014/main" id="{2A14A6D1-4E1F-4602-B902-17068A7D9F78}"/>
              </a:ext>
            </a:extLst>
          </p:cNvPr>
          <p:cNvCxnSpPr>
            <a:cxnSpLocks/>
          </p:cNvCxnSpPr>
          <p:nvPr/>
        </p:nvCxnSpPr>
        <p:spPr>
          <a:xfrm flipH="1">
            <a:off x="9819846" y="1676032"/>
            <a:ext cx="989553" cy="0"/>
          </a:xfrm>
          <a:prstGeom prst="straightConnector1">
            <a:avLst/>
          </a:prstGeom>
          <a:ln w="38100">
            <a:solidFill>
              <a:srgbClr val="F3797E"/>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78BE876-9CFF-4783-8070-036B79F220CC}"/>
              </a:ext>
            </a:extLst>
          </p:cNvPr>
          <p:cNvSpPr txBox="1"/>
          <p:nvPr/>
        </p:nvSpPr>
        <p:spPr>
          <a:xfrm>
            <a:off x="7462279" y="1335749"/>
            <a:ext cx="2542878" cy="1015663"/>
          </a:xfrm>
          <a:prstGeom prst="rect">
            <a:avLst/>
          </a:prstGeom>
          <a:noFill/>
        </p:spPr>
        <p:txBody>
          <a:bodyPr wrap="square" rtlCol="0">
            <a:spAutoFit/>
          </a:bodyPr>
          <a:lstStyle/>
          <a:p>
            <a:r>
              <a:rPr lang="ko-KR" altLang="en-US" sz="2000" dirty="0">
                <a:solidFill>
                  <a:srgbClr val="F3797E"/>
                </a:solidFill>
                <a:ea typeface="ONE 모바일POP" panose="00000500000000000000" pitchFamily="2" charset="-127"/>
              </a:rPr>
              <a:t>정기점검 이력을 조회하고 싶은 조건에 맞게 조회 가능</a:t>
            </a:r>
            <a:endParaRPr lang="en-US" altLang="ko-KR" sz="2000" dirty="0">
              <a:solidFill>
                <a:srgbClr val="F3797E"/>
              </a:solidFill>
              <a:ea typeface="ONE 모바일POP" panose="00000500000000000000" pitchFamily="2" charset="-127"/>
            </a:endParaRPr>
          </a:p>
        </p:txBody>
      </p:sp>
      <p:sp>
        <p:nvSpPr>
          <p:cNvPr id="6" name="슬라이드 번호 개체 틀 5">
            <a:extLst>
              <a:ext uri="{FF2B5EF4-FFF2-40B4-BE49-F238E27FC236}">
                <a16:creationId xmlns:a16="http://schemas.microsoft.com/office/drawing/2014/main" id="{F3B64B95-F296-4986-BB4F-55D51B38F6DA}"/>
              </a:ext>
            </a:extLst>
          </p:cNvPr>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99</a:t>
            </a:fld>
            <a:r>
              <a:rPr lang="ko-KR" altLang="en-US" dirty="0">
                <a:solidFill>
                  <a:prstClr val="black">
                    <a:tint val="75000"/>
                  </a:prstClr>
                </a:solidFill>
              </a:rPr>
              <a:t> </a:t>
            </a:r>
            <a:r>
              <a:rPr lang="en-US" altLang="ko-KR" dirty="0">
                <a:solidFill>
                  <a:prstClr val="black">
                    <a:tint val="75000"/>
                  </a:prstClr>
                </a:solidFill>
              </a:rPr>
              <a:t>/118</a:t>
            </a:r>
            <a:endParaRPr lang="ko-KR" altLang="en-US" dirty="0">
              <a:solidFill>
                <a:prstClr val="black">
                  <a:tint val="75000"/>
                </a:prstClr>
              </a:solidFill>
            </a:endParaRPr>
          </a:p>
        </p:txBody>
      </p:sp>
    </p:spTree>
    <p:extLst>
      <p:ext uri="{BB962C8B-B14F-4D97-AF65-F5344CB8AC3E}">
        <p14:creationId xmlns:p14="http://schemas.microsoft.com/office/powerpoint/2010/main" val="3487497277"/>
      </p:ext>
    </p:extLst>
  </p:cSld>
  <p:clrMapOvr>
    <a:masterClrMapping/>
  </p:clrMapOvr>
</p:sld>
</file>

<file path=ppt/theme/theme1.xml><?xml version="1.0" encoding="utf-8"?>
<a:theme xmlns:a="http://schemas.openxmlformats.org/drawingml/2006/main" name="7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6277</TotalTime>
  <Words>2197</Words>
  <Application>Microsoft Office PowerPoint</Application>
  <PresentationFormat>와이드스크린</PresentationFormat>
  <Paragraphs>624</Paragraphs>
  <Slides>118</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118</vt:i4>
      </vt:variant>
    </vt:vector>
  </HeadingPairs>
  <TitlesOfParts>
    <vt:vector size="124" baseType="lpstr">
      <vt:lpstr>HyhwpEQ</vt:lpstr>
      <vt:lpstr>HY신명조</vt:lpstr>
      <vt:lpstr>ONE 모바일POP</vt:lpstr>
      <vt:lpstr>맑은 고딕</vt:lpstr>
      <vt:lpstr>Arial</vt:lpstr>
      <vt:lpstr>7_Office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윤 희성</cp:lastModifiedBy>
  <cp:revision>285</cp:revision>
  <dcterms:created xsi:type="dcterms:W3CDTF">2021-10-03T04:44:11Z</dcterms:created>
  <dcterms:modified xsi:type="dcterms:W3CDTF">2022-02-17T05:51:05Z</dcterms:modified>
</cp:coreProperties>
</file>